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9A52F-7F66-432A-8ED9-EF2E6A0E5179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37E45-6B63-4594-947F-D6CBE93412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37E45-6B63-4594-947F-D6CBE934126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CCF97-0970-4435-B177-25F93DD4F102}" type="datetimeFigureOut">
              <a:rPr lang="en-US" smtClean="0"/>
              <a:t>12/9/2009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64F28-463D-43E6-8C3C-1D3082FE2F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Symmetry and Dilations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scale factor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0300" y="2139156"/>
            <a:ext cx="43434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20"/>
          <p:cNvGrpSpPr/>
          <p:nvPr/>
        </p:nvGrpSpPr>
        <p:grpSpPr>
          <a:xfrm>
            <a:off x="5780722" y="3300412"/>
            <a:ext cx="3128843" cy="865824"/>
            <a:chOff x="5780722" y="3300412"/>
            <a:chExt cx="3128843" cy="865824"/>
          </a:xfrm>
        </p:grpSpPr>
        <p:sp>
          <p:nvSpPr>
            <p:cNvPr id="6" name="SMARTPenAnnotation77"/>
            <p:cNvSpPr/>
            <p:nvPr/>
          </p:nvSpPr>
          <p:spPr>
            <a:xfrm>
              <a:off x="6020752" y="3737610"/>
              <a:ext cx="248603" cy="145733"/>
            </a:xfrm>
            <a:custGeom>
              <a:avLst/>
              <a:gdLst/>
              <a:ahLst/>
              <a:cxnLst/>
              <a:rect l="0" t="0" r="0" b="0"/>
              <a:pathLst>
                <a:path w="248603" h="145733">
                  <a:moveTo>
                    <a:pt x="51435" y="0"/>
                  </a:moveTo>
                  <a:lnTo>
                    <a:pt x="51435" y="20399"/>
                  </a:lnTo>
                  <a:lnTo>
                    <a:pt x="50483" y="23125"/>
                  </a:lnTo>
                  <a:lnTo>
                    <a:pt x="48895" y="25894"/>
                  </a:lnTo>
                  <a:lnTo>
                    <a:pt x="46885" y="28693"/>
                  </a:lnTo>
                  <a:lnTo>
                    <a:pt x="45543" y="31511"/>
                  </a:lnTo>
                  <a:lnTo>
                    <a:pt x="44650" y="34342"/>
                  </a:lnTo>
                  <a:lnTo>
                    <a:pt x="44054" y="37182"/>
                  </a:lnTo>
                  <a:lnTo>
                    <a:pt x="42705" y="40028"/>
                  </a:lnTo>
                  <a:lnTo>
                    <a:pt x="40852" y="42877"/>
                  </a:lnTo>
                  <a:lnTo>
                    <a:pt x="38665" y="45730"/>
                  </a:lnTo>
                  <a:lnTo>
                    <a:pt x="37206" y="49537"/>
                  </a:lnTo>
                  <a:lnTo>
                    <a:pt x="36234" y="53979"/>
                  </a:lnTo>
                  <a:lnTo>
                    <a:pt x="35586" y="58846"/>
                  </a:lnTo>
                  <a:lnTo>
                    <a:pt x="34202" y="63043"/>
                  </a:lnTo>
                  <a:lnTo>
                    <a:pt x="32326" y="66794"/>
                  </a:lnTo>
                  <a:lnTo>
                    <a:pt x="30124" y="70247"/>
                  </a:lnTo>
                  <a:lnTo>
                    <a:pt x="27702" y="73501"/>
                  </a:lnTo>
                  <a:lnTo>
                    <a:pt x="25136" y="76623"/>
                  </a:lnTo>
                  <a:lnTo>
                    <a:pt x="22472" y="79657"/>
                  </a:lnTo>
                  <a:lnTo>
                    <a:pt x="20697" y="82632"/>
                  </a:lnTo>
                  <a:lnTo>
                    <a:pt x="19513" y="85568"/>
                  </a:lnTo>
                  <a:lnTo>
                    <a:pt x="18723" y="88478"/>
                  </a:lnTo>
                  <a:lnTo>
                    <a:pt x="17245" y="91370"/>
                  </a:lnTo>
                  <a:lnTo>
                    <a:pt x="15307" y="94251"/>
                  </a:lnTo>
                  <a:lnTo>
                    <a:pt x="13062" y="97124"/>
                  </a:lnTo>
                  <a:lnTo>
                    <a:pt x="11565" y="99991"/>
                  </a:lnTo>
                  <a:lnTo>
                    <a:pt x="10568" y="102856"/>
                  </a:lnTo>
                  <a:lnTo>
                    <a:pt x="9903" y="105718"/>
                  </a:lnTo>
                  <a:lnTo>
                    <a:pt x="8507" y="108578"/>
                  </a:lnTo>
                  <a:lnTo>
                    <a:pt x="6624" y="111438"/>
                  </a:lnTo>
                  <a:lnTo>
                    <a:pt x="4416" y="114297"/>
                  </a:lnTo>
                  <a:lnTo>
                    <a:pt x="2944" y="117155"/>
                  </a:lnTo>
                  <a:lnTo>
                    <a:pt x="1962" y="120013"/>
                  </a:lnTo>
                  <a:lnTo>
                    <a:pt x="388" y="126894"/>
                  </a:lnTo>
                  <a:lnTo>
                    <a:pt x="172" y="130374"/>
                  </a:lnTo>
                  <a:lnTo>
                    <a:pt x="1" y="137125"/>
                  </a:lnTo>
                  <a:lnTo>
                    <a:pt x="0" y="137159"/>
                  </a:lnTo>
                  <a:lnTo>
                    <a:pt x="45731" y="137160"/>
                  </a:lnTo>
                  <a:lnTo>
                    <a:pt x="48584" y="136207"/>
                  </a:lnTo>
                  <a:lnTo>
                    <a:pt x="54295" y="132609"/>
                  </a:lnTo>
                  <a:lnTo>
                    <a:pt x="58104" y="131268"/>
                  </a:lnTo>
                  <a:lnTo>
                    <a:pt x="62549" y="130374"/>
                  </a:lnTo>
                  <a:lnTo>
                    <a:pt x="67417" y="129779"/>
                  </a:lnTo>
                  <a:lnTo>
                    <a:pt x="71615" y="129382"/>
                  </a:lnTo>
                  <a:lnTo>
                    <a:pt x="78819" y="128940"/>
                  </a:lnTo>
                  <a:lnTo>
                    <a:pt x="87736" y="128744"/>
                  </a:lnTo>
                  <a:lnTo>
                    <a:pt x="195889" y="128587"/>
                  </a:lnTo>
                  <a:lnTo>
                    <a:pt x="200125" y="129540"/>
                  </a:lnTo>
                  <a:lnTo>
                    <a:pt x="210638" y="134479"/>
                  </a:lnTo>
                  <a:lnTo>
                    <a:pt x="216807" y="135968"/>
                  </a:lnTo>
                  <a:lnTo>
                    <a:pt x="221084" y="136806"/>
                  </a:lnTo>
                  <a:lnTo>
                    <a:pt x="224625" y="139543"/>
                  </a:lnTo>
                  <a:lnTo>
                    <a:pt x="226902" y="141606"/>
                  </a:lnTo>
                  <a:lnTo>
                    <a:pt x="229373" y="142981"/>
                  </a:lnTo>
                  <a:lnTo>
                    <a:pt x="236449" y="144917"/>
                  </a:lnTo>
                  <a:lnTo>
                    <a:pt x="239922" y="145490"/>
                  </a:lnTo>
                  <a:lnTo>
                    <a:pt x="246606" y="145685"/>
                  </a:lnTo>
                  <a:lnTo>
                    <a:pt x="248602" y="14573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78"/>
            <p:cNvSpPr/>
            <p:nvPr/>
          </p:nvSpPr>
          <p:spPr>
            <a:xfrm>
              <a:off x="6183629" y="3771900"/>
              <a:ext cx="34292" cy="394336"/>
            </a:xfrm>
            <a:custGeom>
              <a:avLst/>
              <a:gdLst/>
              <a:ahLst/>
              <a:cxnLst/>
              <a:rect l="0" t="0" r="0" b="0"/>
              <a:pathLst>
                <a:path w="34292" h="394336">
                  <a:moveTo>
                    <a:pt x="34291" y="0"/>
                  </a:moveTo>
                  <a:lnTo>
                    <a:pt x="34291" y="40873"/>
                  </a:lnTo>
                  <a:lnTo>
                    <a:pt x="33338" y="46298"/>
                  </a:lnTo>
                  <a:lnTo>
                    <a:pt x="31751" y="51820"/>
                  </a:lnTo>
                  <a:lnTo>
                    <a:pt x="29740" y="57407"/>
                  </a:lnTo>
                  <a:lnTo>
                    <a:pt x="28399" y="63036"/>
                  </a:lnTo>
                  <a:lnTo>
                    <a:pt x="27505" y="68694"/>
                  </a:lnTo>
                  <a:lnTo>
                    <a:pt x="26512" y="80061"/>
                  </a:lnTo>
                  <a:lnTo>
                    <a:pt x="26071" y="91462"/>
                  </a:lnTo>
                  <a:lnTo>
                    <a:pt x="25001" y="98122"/>
                  </a:lnTo>
                  <a:lnTo>
                    <a:pt x="23335" y="105420"/>
                  </a:lnTo>
                  <a:lnTo>
                    <a:pt x="21272" y="113142"/>
                  </a:lnTo>
                  <a:lnTo>
                    <a:pt x="19896" y="121148"/>
                  </a:lnTo>
                  <a:lnTo>
                    <a:pt x="18979" y="129343"/>
                  </a:lnTo>
                  <a:lnTo>
                    <a:pt x="18368" y="137663"/>
                  </a:lnTo>
                  <a:lnTo>
                    <a:pt x="17961" y="145115"/>
                  </a:lnTo>
                  <a:lnTo>
                    <a:pt x="17507" y="158475"/>
                  </a:lnTo>
                  <a:lnTo>
                    <a:pt x="17193" y="195176"/>
                  </a:lnTo>
                  <a:lnTo>
                    <a:pt x="17146" y="339935"/>
                  </a:lnTo>
                  <a:lnTo>
                    <a:pt x="16193" y="344733"/>
                  </a:lnTo>
                  <a:lnTo>
                    <a:pt x="14606" y="348884"/>
                  </a:lnTo>
                  <a:lnTo>
                    <a:pt x="12595" y="352604"/>
                  </a:lnTo>
                  <a:lnTo>
                    <a:pt x="11254" y="356037"/>
                  </a:lnTo>
                  <a:lnTo>
                    <a:pt x="10360" y="359278"/>
                  </a:lnTo>
                  <a:lnTo>
                    <a:pt x="9367" y="365419"/>
                  </a:lnTo>
                  <a:lnTo>
                    <a:pt x="8926" y="371323"/>
                  </a:lnTo>
                  <a:lnTo>
                    <a:pt x="7856" y="374231"/>
                  </a:lnTo>
                  <a:lnTo>
                    <a:pt x="6190" y="377122"/>
                  </a:lnTo>
                  <a:lnTo>
                    <a:pt x="1223" y="384056"/>
                  </a:lnTo>
                  <a:lnTo>
                    <a:pt x="544" y="387544"/>
                  </a:lnTo>
                  <a:lnTo>
                    <a:pt x="0" y="39433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79"/>
            <p:cNvSpPr/>
            <p:nvPr/>
          </p:nvSpPr>
          <p:spPr>
            <a:xfrm>
              <a:off x="6037897" y="3326129"/>
              <a:ext cx="8574" cy="240032"/>
            </a:xfrm>
            <a:custGeom>
              <a:avLst/>
              <a:gdLst/>
              <a:ahLst/>
              <a:cxnLst/>
              <a:rect l="0" t="0" r="0" b="0"/>
              <a:pathLst>
                <a:path w="8574" h="240032">
                  <a:moveTo>
                    <a:pt x="8573" y="0"/>
                  </a:moveTo>
                  <a:lnTo>
                    <a:pt x="8573" y="189856"/>
                  </a:lnTo>
                  <a:lnTo>
                    <a:pt x="7620" y="193246"/>
                  </a:lnTo>
                  <a:lnTo>
                    <a:pt x="6033" y="196458"/>
                  </a:lnTo>
                  <a:lnTo>
                    <a:pt x="4022" y="199552"/>
                  </a:lnTo>
                  <a:lnTo>
                    <a:pt x="2681" y="202568"/>
                  </a:lnTo>
                  <a:lnTo>
                    <a:pt x="1787" y="205530"/>
                  </a:lnTo>
                  <a:lnTo>
                    <a:pt x="1191" y="208458"/>
                  </a:lnTo>
                  <a:lnTo>
                    <a:pt x="794" y="212315"/>
                  </a:lnTo>
                  <a:lnTo>
                    <a:pt x="530" y="216791"/>
                  </a:lnTo>
                  <a:lnTo>
                    <a:pt x="104" y="228561"/>
                  </a:lnTo>
                  <a:lnTo>
                    <a:pt x="0" y="24003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80"/>
            <p:cNvSpPr/>
            <p:nvPr/>
          </p:nvSpPr>
          <p:spPr>
            <a:xfrm>
              <a:off x="6149340" y="3326129"/>
              <a:ext cx="298732" cy="248570"/>
            </a:xfrm>
            <a:custGeom>
              <a:avLst/>
              <a:gdLst/>
              <a:ahLst/>
              <a:cxnLst/>
              <a:rect l="0" t="0" r="0" b="0"/>
              <a:pathLst>
                <a:path w="298732" h="248570">
                  <a:moveTo>
                    <a:pt x="68580" y="0"/>
                  </a:moveTo>
                  <a:lnTo>
                    <a:pt x="61198" y="0"/>
                  </a:lnTo>
                  <a:lnTo>
                    <a:pt x="52731" y="7381"/>
                  </a:lnTo>
                  <a:lnTo>
                    <a:pt x="47268" y="12771"/>
                  </a:lnTo>
                  <a:lnTo>
                    <a:pt x="45800" y="15182"/>
                  </a:lnTo>
                  <a:lnTo>
                    <a:pt x="44168" y="20400"/>
                  </a:lnTo>
                  <a:lnTo>
                    <a:pt x="41827" y="23125"/>
                  </a:lnTo>
                  <a:lnTo>
                    <a:pt x="34147" y="28693"/>
                  </a:lnTo>
                  <a:lnTo>
                    <a:pt x="31337" y="32464"/>
                  </a:lnTo>
                  <a:lnTo>
                    <a:pt x="29464" y="36883"/>
                  </a:lnTo>
                  <a:lnTo>
                    <a:pt x="28215" y="41734"/>
                  </a:lnTo>
                  <a:lnTo>
                    <a:pt x="26430" y="45920"/>
                  </a:lnTo>
                  <a:lnTo>
                    <a:pt x="21906" y="53112"/>
                  </a:lnTo>
                  <a:lnTo>
                    <a:pt x="16721" y="59483"/>
                  </a:lnTo>
                  <a:lnTo>
                    <a:pt x="14005" y="62516"/>
                  </a:lnTo>
                  <a:lnTo>
                    <a:pt x="12194" y="66442"/>
                  </a:lnTo>
                  <a:lnTo>
                    <a:pt x="10987" y="70965"/>
                  </a:lnTo>
                  <a:lnTo>
                    <a:pt x="10182" y="75885"/>
                  </a:lnTo>
                  <a:lnTo>
                    <a:pt x="8693" y="81070"/>
                  </a:lnTo>
                  <a:lnTo>
                    <a:pt x="6748" y="86432"/>
                  </a:lnTo>
                  <a:lnTo>
                    <a:pt x="4498" y="91911"/>
                  </a:lnTo>
                  <a:lnTo>
                    <a:pt x="2999" y="96517"/>
                  </a:lnTo>
                  <a:lnTo>
                    <a:pt x="1333" y="104174"/>
                  </a:lnTo>
                  <a:lnTo>
                    <a:pt x="592" y="110753"/>
                  </a:lnTo>
                  <a:lnTo>
                    <a:pt x="263" y="117804"/>
                  </a:lnTo>
                  <a:lnTo>
                    <a:pt x="34" y="138786"/>
                  </a:lnTo>
                  <a:lnTo>
                    <a:pt x="0" y="173923"/>
                  </a:lnTo>
                  <a:lnTo>
                    <a:pt x="953" y="176909"/>
                  </a:lnTo>
                  <a:lnTo>
                    <a:pt x="4551" y="182766"/>
                  </a:lnTo>
                  <a:lnTo>
                    <a:pt x="6785" y="188545"/>
                  </a:lnTo>
                  <a:lnTo>
                    <a:pt x="7381" y="191419"/>
                  </a:lnTo>
                  <a:lnTo>
                    <a:pt x="10583" y="197153"/>
                  </a:lnTo>
                  <a:lnTo>
                    <a:pt x="15181" y="202876"/>
                  </a:lnTo>
                  <a:lnTo>
                    <a:pt x="20400" y="208595"/>
                  </a:lnTo>
                  <a:lnTo>
                    <a:pt x="28692" y="217170"/>
                  </a:lnTo>
                  <a:lnTo>
                    <a:pt x="37182" y="225743"/>
                  </a:lnTo>
                  <a:lnTo>
                    <a:pt x="40028" y="227648"/>
                  </a:lnTo>
                  <a:lnTo>
                    <a:pt x="48584" y="231282"/>
                  </a:lnTo>
                  <a:lnTo>
                    <a:pt x="54295" y="235507"/>
                  </a:lnTo>
                  <a:lnTo>
                    <a:pt x="58104" y="237015"/>
                  </a:lnTo>
                  <a:lnTo>
                    <a:pt x="67416" y="238691"/>
                  </a:lnTo>
                  <a:lnTo>
                    <a:pt x="75365" y="241975"/>
                  </a:lnTo>
                  <a:lnTo>
                    <a:pt x="78818" y="244184"/>
                  </a:lnTo>
                  <a:lnTo>
                    <a:pt x="87735" y="246639"/>
                  </a:lnTo>
                  <a:lnTo>
                    <a:pt x="92780" y="247294"/>
                  </a:lnTo>
                  <a:lnTo>
                    <a:pt x="98048" y="247730"/>
                  </a:lnTo>
                  <a:lnTo>
                    <a:pt x="103465" y="248021"/>
                  </a:lnTo>
                  <a:lnTo>
                    <a:pt x="114565" y="248345"/>
                  </a:lnTo>
                  <a:lnTo>
                    <a:pt x="142910" y="248569"/>
                  </a:lnTo>
                  <a:lnTo>
                    <a:pt x="148613" y="247628"/>
                  </a:lnTo>
                  <a:lnTo>
                    <a:pt x="154320" y="246048"/>
                  </a:lnTo>
                  <a:lnTo>
                    <a:pt x="160030" y="244043"/>
                  </a:lnTo>
                  <a:lnTo>
                    <a:pt x="168915" y="241814"/>
                  </a:lnTo>
                  <a:lnTo>
                    <a:pt x="177943" y="240823"/>
                  </a:lnTo>
                  <a:lnTo>
                    <a:pt x="184351" y="240559"/>
                  </a:lnTo>
                  <a:lnTo>
                    <a:pt x="191481" y="240383"/>
                  </a:lnTo>
                  <a:lnTo>
                    <a:pt x="197186" y="239313"/>
                  </a:lnTo>
                  <a:lnTo>
                    <a:pt x="206065" y="235584"/>
                  </a:lnTo>
                  <a:lnTo>
                    <a:pt x="210720" y="234209"/>
                  </a:lnTo>
                  <a:lnTo>
                    <a:pt x="215727" y="233292"/>
                  </a:lnTo>
                  <a:lnTo>
                    <a:pt x="220970" y="232680"/>
                  </a:lnTo>
                  <a:lnTo>
                    <a:pt x="226371" y="231321"/>
                  </a:lnTo>
                  <a:lnTo>
                    <a:pt x="231876" y="229462"/>
                  </a:lnTo>
                  <a:lnTo>
                    <a:pt x="237451" y="227269"/>
                  </a:lnTo>
                  <a:lnTo>
                    <a:pt x="246186" y="222294"/>
                  </a:lnTo>
                  <a:lnTo>
                    <a:pt x="253243" y="216908"/>
                  </a:lnTo>
                  <a:lnTo>
                    <a:pt x="259555" y="211339"/>
                  </a:lnTo>
                  <a:lnTo>
                    <a:pt x="265535" y="205689"/>
                  </a:lnTo>
                  <a:lnTo>
                    <a:pt x="268463" y="202849"/>
                  </a:lnTo>
                  <a:lnTo>
                    <a:pt x="270415" y="200003"/>
                  </a:lnTo>
                  <a:lnTo>
                    <a:pt x="272585" y="194300"/>
                  </a:lnTo>
                  <a:lnTo>
                    <a:pt x="276089" y="188591"/>
                  </a:lnTo>
                  <a:lnTo>
                    <a:pt x="278356" y="185735"/>
                  </a:lnTo>
                  <a:lnTo>
                    <a:pt x="279868" y="182878"/>
                  </a:lnTo>
                  <a:lnTo>
                    <a:pt x="282949" y="173355"/>
                  </a:lnTo>
                  <a:lnTo>
                    <a:pt x="284835" y="168910"/>
                  </a:lnTo>
                  <a:lnTo>
                    <a:pt x="287045" y="164042"/>
                  </a:lnTo>
                  <a:lnTo>
                    <a:pt x="288518" y="159844"/>
                  </a:lnTo>
                  <a:lnTo>
                    <a:pt x="290155" y="152640"/>
                  </a:lnTo>
                  <a:lnTo>
                    <a:pt x="291544" y="148432"/>
                  </a:lnTo>
                  <a:lnTo>
                    <a:pt x="293422" y="143723"/>
                  </a:lnTo>
                  <a:lnTo>
                    <a:pt x="295627" y="138678"/>
                  </a:lnTo>
                  <a:lnTo>
                    <a:pt x="297097" y="134362"/>
                  </a:lnTo>
                  <a:lnTo>
                    <a:pt x="298731" y="127027"/>
                  </a:lnTo>
                  <a:lnTo>
                    <a:pt x="298214" y="122785"/>
                  </a:lnTo>
                  <a:lnTo>
                    <a:pt x="296916" y="118052"/>
                  </a:lnTo>
                  <a:lnTo>
                    <a:pt x="295099" y="112991"/>
                  </a:lnTo>
                  <a:lnTo>
                    <a:pt x="292935" y="108665"/>
                  </a:lnTo>
                  <a:lnTo>
                    <a:pt x="287991" y="101319"/>
                  </a:lnTo>
                  <a:lnTo>
                    <a:pt x="286291" y="97074"/>
                  </a:lnTo>
                  <a:lnTo>
                    <a:pt x="285158" y="92338"/>
                  </a:lnTo>
                  <a:lnTo>
                    <a:pt x="284402" y="87276"/>
                  </a:lnTo>
                  <a:lnTo>
                    <a:pt x="283899" y="82950"/>
                  </a:lnTo>
                  <a:lnTo>
                    <a:pt x="283340" y="75602"/>
                  </a:lnTo>
                  <a:lnTo>
                    <a:pt x="282238" y="72309"/>
                  </a:lnTo>
                  <a:lnTo>
                    <a:pt x="278474" y="66110"/>
                  </a:lnTo>
                  <a:lnTo>
                    <a:pt x="276137" y="62171"/>
                  </a:lnTo>
                  <a:lnTo>
                    <a:pt x="273626" y="57640"/>
                  </a:lnTo>
                  <a:lnTo>
                    <a:pt x="271000" y="52714"/>
                  </a:lnTo>
                  <a:lnTo>
                    <a:pt x="269249" y="48478"/>
                  </a:lnTo>
                  <a:lnTo>
                    <a:pt x="267303" y="41231"/>
                  </a:lnTo>
                  <a:lnTo>
                    <a:pt x="264880" y="37965"/>
                  </a:lnTo>
                  <a:lnTo>
                    <a:pt x="257106" y="31797"/>
                  </a:lnTo>
                  <a:lnTo>
                    <a:pt x="249842" y="25879"/>
                  </a:lnTo>
                  <a:lnTo>
                    <a:pt x="246571" y="22968"/>
                  </a:lnTo>
                  <a:lnTo>
                    <a:pt x="242486" y="21027"/>
                  </a:lnTo>
                  <a:lnTo>
                    <a:pt x="237857" y="19733"/>
                  </a:lnTo>
                  <a:lnTo>
                    <a:pt x="232866" y="18871"/>
                  </a:lnTo>
                  <a:lnTo>
                    <a:pt x="224781" y="15372"/>
                  </a:lnTo>
                  <a:lnTo>
                    <a:pt x="221291" y="13106"/>
                  </a:lnTo>
                  <a:lnTo>
                    <a:pt x="212334" y="10588"/>
                  </a:lnTo>
                  <a:lnTo>
                    <a:pt x="207278" y="9916"/>
                  </a:lnTo>
                  <a:lnTo>
                    <a:pt x="202003" y="8516"/>
                  </a:lnTo>
                  <a:lnTo>
                    <a:pt x="196581" y="6630"/>
                  </a:lnTo>
                  <a:lnTo>
                    <a:pt x="191062" y="4420"/>
                  </a:lnTo>
                  <a:lnTo>
                    <a:pt x="185477" y="2947"/>
                  </a:lnTo>
                  <a:lnTo>
                    <a:pt x="179848" y="1965"/>
                  </a:lnTo>
                  <a:lnTo>
                    <a:pt x="174191" y="1310"/>
                  </a:lnTo>
                  <a:lnTo>
                    <a:pt x="167562" y="874"/>
                  </a:lnTo>
                  <a:lnTo>
                    <a:pt x="160286" y="583"/>
                  </a:lnTo>
                  <a:lnTo>
                    <a:pt x="137177" y="116"/>
                  </a:lnTo>
                  <a:lnTo>
                    <a:pt x="122031" y="35"/>
                  </a:lnTo>
                  <a:lnTo>
                    <a:pt x="116596" y="976"/>
                  </a:lnTo>
                  <a:lnTo>
                    <a:pt x="111068" y="2556"/>
                  </a:lnTo>
                  <a:lnTo>
                    <a:pt x="105478" y="4561"/>
                  </a:lnTo>
                  <a:lnTo>
                    <a:pt x="96726" y="6790"/>
                  </a:lnTo>
                  <a:lnTo>
                    <a:pt x="85725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81"/>
            <p:cNvSpPr/>
            <p:nvPr/>
          </p:nvSpPr>
          <p:spPr>
            <a:xfrm>
              <a:off x="5780722" y="3626170"/>
              <a:ext cx="882969" cy="42860"/>
            </a:xfrm>
            <a:custGeom>
              <a:avLst/>
              <a:gdLst/>
              <a:ahLst/>
              <a:cxnLst/>
              <a:rect l="0" t="0" r="0" b="0"/>
              <a:pathLst>
                <a:path w="882969" h="42860">
                  <a:moveTo>
                    <a:pt x="0" y="42859"/>
                  </a:moveTo>
                  <a:lnTo>
                    <a:pt x="11932" y="42859"/>
                  </a:lnTo>
                  <a:lnTo>
                    <a:pt x="14622" y="41907"/>
                  </a:lnTo>
                  <a:lnTo>
                    <a:pt x="17368" y="40320"/>
                  </a:lnTo>
                  <a:lnTo>
                    <a:pt x="20151" y="38309"/>
                  </a:lnTo>
                  <a:lnTo>
                    <a:pt x="23912" y="36968"/>
                  </a:lnTo>
                  <a:lnTo>
                    <a:pt x="28324" y="36075"/>
                  </a:lnTo>
                  <a:lnTo>
                    <a:pt x="43635" y="34817"/>
                  </a:lnTo>
                  <a:lnTo>
                    <a:pt x="65875" y="34392"/>
                  </a:lnTo>
                  <a:lnTo>
                    <a:pt x="71539" y="33405"/>
                  </a:lnTo>
                  <a:lnTo>
                    <a:pt x="77220" y="31794"/>
                  </a:lnTo>
                  <a:lnTo>
                    <a:pt x="82913" y="29767"/>
                  </a:lnTo>
                  <a:lnTo>
                    <a:pt x="88613" y="28416"/>
                  </a:lnTo>
                  <a:lnTo>
                    <a:pt x="94318" y="27516"/>
                  </a:lnTo>
                  <a:lnTo>
                    <a:pt x="111449" y="26248"/>
                  </a:lnTo>
                  <a:lnTo>
                    <a:pt x="138855" y="25820"/>
                  </a:lnTo>
                  <a:lnTo>
                    <a:pt x="165893" y="24783"/>
                  </a:lnTo>
                  <a:lnTo>
                    <a:pt x="173461" y="23189"/>
                  </a:lnTo>
                  <a:lnTo>
                    <a:pt x="181363" y="21173"/>
                  </a:lnTo>
                  <a:lnTo>
                    <a:pt x="188536" y="19829"/>
                  </a:lnTo>
                  <a:lnTo>
                    <a:pt x="195223" y="18934"/>
                  </a:lnTo>
                  <a:lnTo>
                    <a:pt x="216277" y="17673"/>
                  </a:lnTo>
                  <a:lnTo>
                    <a:pt x="240612" y="17299"/>
                  </a:lnTo>
                  <a:lnTo>
                    <a:pt x="300071" y="17151"/>
                  </a:lnTo>
                  <a:lnTo>
                    <a:pt x="308633" y="16196"/>
                  </a:lnTo>
                  <a:lnTo>
                    <a:pt x="317198" y="14606"/>
                  </a:lnTo>
                  <a:lnTo>
                    <a:pt x="325766" y="12594"/>
                  </a:lnTo>
                  <a:lnTo>
                    <a:pt x="334334" y="11253"/>
                  </a:lnTo>
                  <a:lnTo>
                    <a:pt x="342905" y="10358"/>
                  </a:lnTo>
                  <a:lnTo>
                    <a:pt x="366079" y="9099"/>
                  </a:lnTo>
                  <a:lnTo>
                    <a:pt x="387550" y="8727"/>
                  </a:lnTo>
                  <a:lnTo>
                    <a:pt x="471518" y="8572"/>
                  </a:lnTo>
                  <a:lnTo>
                    <a:pt x="480081" y="7619"/>
                  </a:lnTo>
                  <a:lnTo>
                    <a:pt x="488647" y="6031"/>
                  </a:lnTo>
                  <a:lnTo>
                    <a:pt x="497214" y="4020"/>
                  </a:lnTo>
                  <a:lnTo>
                    <a:pt x="506736" y="2679"/>
                  </a:lnTo>
                  <a:lnTo>
                    <a:pt x="516894" y="1785"/>
                  </a:lnTo>
                  <a:lnTo>
                    <a:pt x="537388" y="791"/>
                  </a:lnTo>
                  <a:lnTo>
                    <a:pt x="556022" y="350"/>
                  </a:lnTo>
                  <a:lnTo>
                    <a:pt x="668293" y="0"/>
                  </a:lnTo>
                  <a:lnTo>
                    <a:pt x="677939" y="952"/>
                  </a:lnTo>
                  <a:lnTo>
                    <a:pt x="688179" y="2538"/>
                  </a:lnTo>
                  <a:lnTo>
                    <a:pt x="698816" y="4549"/>
                  </a:lnTo>
                  <a:lnTo>
                    <a:pt x="708765" y="5889"/>
                  </a:lnTo>
                  <a:lnTo>
                    <a:pt x="718255" y="6783"/>
                  </a:lnTo>
                  <a:lnTo>
                    <a:pt x="745264" y="8040"/>
                  </a:lnTo>
                  <a:lnTo>
                    <a:pt x="775439" y="8465"/>
                  </a:lnTo>
                  <a:lnTo>
                    <a:pt x="836847" y="8567"/>
                  </a:lnTo>
                  <a:lnTo>
                    <a:pt x="841743" y="9520"/>
                  </a:lnTo>
                  <a:lnTo>
                    <a:pt x="845960" y="11109"/>
                  </a:lnTo>
                  <a:lnTo>
                    <a:pt x="849723" y="13120"/>
                  </a:lnTo>
                  <a:lnTo>
                    <a:pt x="853184" y="14460"/>
                  </a:lnTo>
                  <a:lnTo>
                    <a:pt x="856444" y="15355"/>
                  </a:lnTo>
                  <a:lnTo>
                    <a:pt x="865584" y="16612"/>
                  </a:lnTo>
                  <a:lnTo>
                    <a:pt x="882968" y="1714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82"/>
            <p:cNvSpPr/>
            <p:nvPr/>
          </p:nvSpPr>
          <p:spPr>
            <a:xfrm>
              <a:off x="6895147" y="3583304"/>
              <a:ext cx="205741" cy="8574"/>
            </a:xfrm>
            <a:custGeom>
              <a:avLst/>
              <a:gdLst/>
              <a:ahLst/>
              <a:cxnLst/>
              <a:rect l="0" t="0" r="0" b="0"/>
              <a:pathLst>
                <a:path w="205741" h="8574">
                  <a:moveTo>
                    <a:pt x="0" y="0"/>
                  </a:moveTo>
                  <a:lnTo>
                    <a:pt x="133951" y="0"/>
                  </a:lnTo>
                  <a:lnTo>
                    <a:pt x="139784" y="953"/>
                  </a:lnTo>
                  <a:lnTo>
                    <a:pt x="145576" y="2541"/>
                  </a:lnTo>
                  <a:lnTo>
                    <a:pt x="151343" y="4552"/>
                  </a:lnTo>
                  <a:lnTo>
                    <a:pt x="156141" y="5892"/>
                  </a:lnTo>
                  <a:lnTo>
                    <a:pt x="160291" y="6786"/>
                  </a:lnTo>
                  <a:lnTo>
                    <a:pt x="164012" y="7381"/>
                  </a:lnTo>
                  <a:lnTo>
                    <a:pt x="167443" y="7779"/>
                  </a:lnTo>
                  <a:lnTo>
                    <a:pt x="170684" y="8044"/>
                  </a:lnTo>
                  <a:lnTo>
                    <a:pt x="173797" y="8220"/>
                  </a:lnTo>
                  <a:lnTo>
                    <a:pt x="182336" y="8416"/>
                  </a:lnTo>
                  <a:lnTo>
                    <a:pt x="205740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83"/>
            <p:cNvSpPr/>
            <p:nvPr/>
          </p:nvSpPr>
          <p:spPr>
            <a:xfrm>
              <a:off x="6895147" y="3686175"/>
              <a:ext cx="231459" cy="8572"/>
            </a:xfrm>
            <a:custGeom>
              <a:avLst/>
              <a:gdLst/>
              <a:ahLst/>
              <a:cxnLst/>
              <a:rect l="0" t="0" r="0" b="0"/>
              <a:pathLst>
                <a:path w="231459" h="8572">
                  <a:moveTo>
                    <a:pt x="0" y="0"/>
                  </a:moveTo>
                  <a:lnTo>
                    <a:pt x="49092" y="0"/>
                  </a:lnTo>
                  <a:lnTo>
                    <a:pt x="53683" y="952"/>
                  </a:lnTo>
                  <a:lnTo>
                    <a:pt x="57696" y="2540"/>
                  </a:lnTo>
                  <a:lnTo>
                    <a:pt x="61324" y="4550"/>
                  </a:lnTo>
                  <a:lnTo>
                    <a:pt x="65648" y="5891"/>
                  </a:lnTo>
                  <a:lnTo>
                    <a:pt x="70435" y="6785"/>
                  </a:lnTo>
                  <a:lnTo>
                    <a:pt x="75532" y="7380"/>
                  </a:lnTo>
                  <a:lnTo>
                    <a:pt x="81786" y="7778"/>
                  </a:lnTo>
                  <a:lnTo>
                    <a:pt x="88815" y="8042"/>
                  </a:lnTo>
                  <a:lnTo>
                    <a:pt x="111523" y="8468"/>
                  </a:lnTo>
                  <a:lnTo>
                    <a:pt x="177188" y="8571"/>
                  </a:lnTo>
                  <a:lnTo>
                    <a:pt x="181943" y="7619"/>
                  </a:lnTo>
                  <a:lnTo>
                    <a:pt x="186065" y="6032"/>
                  </a:lnTo>
                  <a:lnTo>
                    <a:pt x="189766" y="4021"/>
                  </a:lnTo>
                  <a:lnTo>
                    <a:pt x="193186" y="2681"/>
                  </a:lnTo>
                  <a:lnTo>
                    <a:pt x="196418" y="1787"/>
                  </a:lnTo>
                  <a:lnTo>
                    <a:pt x="199525" y="1191"/>
                  </a:lnTo>
                  <a:lnTo>
                    <a:pt x="202549" y="794"/>
                  </a:lnTo>
                  <a:lnTo>
                    <a:pt x="205518" y="529"/>
                  </a:lnTo>
                  <a:lnTo>
                    <a:pt x="208449" y="353"/>
                  </a:lnTo>
                  <a:lnTo>
                    <a:pt x="216787" y="156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84"/>
            <p:cNvSpPr/>
            <p:nvPr/>
          </p:nvSpPr>
          <p:spPr>
            <a:xfrm>
              <a:off x="7503804" y="3300412"/>
              <a:ext cx="257166" cy="265634"/>
            </a:xfrm>
            <a:custGeom>
              <a:avLst/>
              <a:gdLst/>
              <a:ahLst/>
              <a:cxnLst/>
              <a:rect l="0" t="0" r="0" b="0"/>
              <a:pathLst>
                <a:path w="257166" h="265634">
                  <a:moveTo>
                    <a:pt x="257165" y="0"/>
                  </a:moveTo>
                  <a:lnTo>
                    <a:pt x="257165" y="4551"/>
                  </a:lnTo>
                  <a:lnTo>
                    <a:pt x="256213" y="5892"/>
                  </a:lnTo>
                  <a:lnTo>
                    <a:pt x="254626" y="6785"/>
                  </a:lnTo>
                  <a:lnTo>
                    <a:pt x="250321" y="7778"/>
                  </a:lnTo>
                  <a:lnTo>
                    <a:pt x="242338" y="8416"/>
                  </a:lnTo>
                  <a:lnTo>
                    <a:pt x="241565" y="8468"/>
                  </a:lnTo>
                  <a:lnTo>
                    <a:pt x="235627" y="11066"/>
                  </a:lnTo>
                  <a:lnTo>
                    <a:pt x="231377" y="13093"/>
                  </a:lnTo>
                  <a:lnTo>
                    <a:pt x="224114" y="15344"/>
                  </a:lnTo>
                  <a:lnTo>
                    <a:pt x="216758" y="16344"/>
                  </a:lnTo>
                  <a:lnTo>
                    <a:pt x="212130" y="16611"/>
                  </a:lnTo>
                  <a:lnTo>
                    <a:pt x="207140" y="16789"/>
                  </a:lnTo>
                  <a:lnTo>
                    <a:pt x="201907" y="17860"/>
                  </a:lnTo>
                  <a:lnTo>
                    <a:pt x="196515" y="19527"/>
                  </a:lnTo>
                  <a:lnTo>
                    <a:pt x="191014" y="21591"/>
                  </a:lnTo>
                  <a:lnTo>
                    <a:pt x="186394" y="22966"/>
                  </a:lnTo>
                  <a:lnTo>
                    <a:pt x="178722" y="24495"/>
                  </a:lnTo>
                  <a:lnTo>
                    <a:pt x="174390" y="24902"/>
                  </a:lnTo>
                  <a:lnTo>
                    <a:pt x="169597" y="25174"/>
                  </a:lnTo>
                  <a:lnTo>
                    <a:pt x="160144" y="25476"/>
                  </a:lnTo>
                  <a:lnTo>
                    <a:pt x="148514" y="25646"/>
                  </a:lnTo>
                  <a:lnTo>
                    <a:pt x="75518" y="25717"/>
                  </a:lnTo>
                  <a:lnTo>
                    <a:pt x="72250" y="24765"/>
                  </a:lnTo>
                  <a:lnTo>
                    <a:pt x="66078" y="21167"/>
                  </a:lnTo>
                  <a:lnTo>
                    <a:pt x="60160" y="18933"/>
                  </a:lnTo>
                  <a:lnTo>
                    <a:pt x="57249" y="18337"/>
                  </a:lnTo>
                  <a:lnTo>
                    <a:pt x="54356" y="18892"/>
                  </a:lnTo>
                  <a:lnTo>
                    <a:pt x="46684" y="23272"/>
                  </a:lnTo>
                  <a:lnTo>
                    <a:pt x="44556" y="24631"/>
                  </a:lnTo>
                  <a:lnTo>
                    <a:pt x="41070" y="25235"/>
                  </a:lnTo>
                  <a:lnTo>
                    <a:pt x="35622" y="25622"/>
                  </a:lnTo>
                  <a:lnTo>
                    <a:pt x="35175" y="26607"/>
                  </a:lnTo>
                  <a:lnTo>
                    <a:pt x="34545" y="32543"/>
                  </a:lnTo>
                  <a:lnTo>
                    <a:pt x="34398" y="37641"/>
                  </a:lnTo>
                  <a:lnTo>
                    <a:pt x="33407" y="40334"/>
                  </a:lnTo>
                  <a:lnTo>
                    <a:pt x="29765" y="45867"/>
                  </a:lnTo>
                  <a:lnTo>
                    <a:pt x="27511" y="51500"/>
                  </a:lnTo>
                  <a:lnTo>
                    <a:pt x="25557" y="58132"/>
                  </a:lnTo>
                  <a:lnTo>
                    <a:pt x="23703" y="62567"/>
                  </a:lnTo>
                  <a:lnTo>
                    <a:pt x="21514" y="67429"/>
                  </a:lnTo>
                  <a:lnTo>
                    <a:pt x="16542" y="77911"/>
                  </a:lnTo>
                  <a:lnTo>
                    <a:pt x="13882" y="83373"/>
                  </a:lnTo>
                  <a:lnTo>
                    <a:pt x="12109" y="87967"/>
                  </a:lnTo>
                  <a:lnTo>
                    <a:pt x="10139" y="95612"/>
                  </a:lnTo>
                  <a:lnTo>
                    <a:pt x="9614" y="99936"/>
                  </a:lnTo>
                  <a:lnTo>
                    <a:pt x="9263" y="104724"/>
                  </a:lnTo>
                  <a:lnTo>
                    <a:pt x="9030" y="109821"/>
                  </a:lnTo>
                  <a:lnTo>
                    <a:pt x="8771" y="120564"/>
                  </a:lnTo>
                  <a:lnTo>
                    <a:pt x="8701" y="126096"/>
                  </a:lnTo>
                  <a:lnTo>
                    <a:pt x="7703" y="130737"/>
                  </a:lnTo>
                  <a:lnTo>
                    <a:pt x="4053" y="138433"/>
                  </a:lnTo>
                  <a:lnTo>
                    <a:pt x="2699" y="142771"/>
                  </a:lnTo>
                  <a:lnTo>
                    <a:pt x="1796" y="147568"/>
                  </a:lnTo>
                  <a:lnTo>
                    <a:pt x="1195" y="152671"/>
                  </a:lnTo>
                  <a:lnTo>
                    <a:pt x="526" y="160882"/>
                  </a:lnTo>
                  <a:lnTo>
                    <a:pt x="228" y="167705"/>
                  </a:lnTo>
                  <a:lnTo>
                    <a:pt x="61" y="176902"/>
                  </a:lnTo>
                  <a:lnTo>
                    <a:pt x="0" y="191418"/>
                  </a:lnTo>
                  <a:lnTo>
                    <a:pt x="949" y="193334"/>
                  </a:lnTo>
                  <a:lnTo>
                    <a:pt x="2535" y="194612"/>
                  </a:lnTo>
                  <a:lnTo>
                    <a:pt x="8532" y="197155"/>
                  </a:lnTo>
                  <a:lnTo>
                    <a:pt x="13105" y="197164"/>
                  </a:lnTo>
                  <a:lnTo>
                    <a:pt x="14448" y="196212"/>
                  </a:lnTo>
                  <a:lnTo>
                    <a:pt x="15344" y="194626"/>
                  </a:lnTo>
                  <a:lnTo>
                    <a:pt x="15941" y="192615"/>
                  </a:lnTo>
                  <a:lnTo>
                    <a:pt x="17292" y="191276"/>
                  </a:lnTo>
                  <a:lnTo>
                    <a:pt x="19145" y="190382"/>
                  </a:lnTo>
                  <a:lnTo>
                    <a:pt x="24696" y="188437"/>
                  </a:lnTo>
                  <a:lnTo>
                    <a:pt x="28843" y="186585"/>
                  </a:lnTo>
                  <a:lnTo>
                    <a:pt x="38532" y="181987"/>
                  </a:lnTo>
                  <a:lnTo>
                    <a:pt x="49188" y="176768"/>
                  </a:lnTo>
                  <a:lnTo>
                    <a:pt x="53743" y="174043"/>
                  </a:lnTo>
                  <a:lnTo>
                    <a:pt x="61346" y="168475"/>
                  </a:lnTo>
                  <a:lnTo>
                    <a:pt x="66612" y="165657"/>
                  </a:lnTo>
                  <a:lnTo>
                    <a:pt x="72980" y="162825"/>
                  </a:lnTo>
                  <a:lnTo>
                    <a:pt x="80082" y="159985"/>
                  </a:lnTo>
                  <a:lnTo>
                    <a:pt x="86723" y="158092"/>
                  </a:lnTo>
                  <a:lnTo>
                    <a:pt x="93055" y="156830"/>
                  </a:lnTo>
                  <a:lnTo>
                    <a:pt x="99181" y="155988"/>
                  </a:lnTo>
                  <a:lnTo>
                    <a:pt x="105170" y="155427"/>
                  </a:lnTo>
                  <a:lnTo>
                    <a:pt x="111068" y="155053"/>
                  </a:lnTo>
                  <a:lnTo>
                    <a:pt x="116905" y="154804"/>
                  </a:lnTo>
                  <a:lnTo>
                    <a:pt x="131010" y="154527"/>
                  </a:lnTo>
                  <a:lnTo>
                    <a:pt x="181347" y="154318"/>
                  </a:lnTo>
                  <a:lnTo>
                    <a:pt x="187570" y="155266"/>
                  </a:lnTo>
                  <a:lnTo>
                    <a:pt x="192671" y="156851"/>
                  </a:lnTo>
                  <a:lnTo>
                    <a:pt x="201831" y="161152"/>
                  </a:lnTo>
                  <a:lnTo>
                    <a:pt x="212252" y="166238"/>
                  </a:lnTo>
                  <a:lnTo>
                    <a:pt x="217699" y="167975"/>
                  </a:lnTo>
                  <a:lnTo>
                    <a:pt x="223235" y="169134"/>
                  </a:lnTo>
                  <a:lnTo>
                    <a:pt x="228830" y="169906"/>
                  </a:lnTo>
                  <a:lnTo>
                    <a:pt x="233512" y="172326"/>
                  </a:lnTo>
                  <a:lnTo>
                    <a:pt x="241256" y="180094"/>
                  </a:lnTo>
                  <a:lnTo>
                    <a:pt x="248096" y="187868"/>
                  </a:lnTo>
                  <a:lnTo>
                    <a:pt x="252500" y="192399"/>
                  </a:lnTo>
                  <a:lnTo>
                    <a:pt x="254055" y="194942"/>
                  </a:lnTo>
                  <a:lnTo>
                    <a:pt x="255783" y="200306"/>
                  </a:lnTo>
                  <a:lnTo>
                    <a:pt x="256551" y="205865"/>
                  </a:lnTo>
                  <a:lnTo>
                    <a:pt x="256893" y="211510"/>
                  </a:lnTo>
                  <a:lnTo>
                    <a:pt x="257045" y="217195"/>
                  </a:lnTo>
                  <a:lnTo>
                    <a:pt x="256133" y="220044"/>
                  </a:lnTo>
                  <a:lnTo>
                    <a:pt x="252579" y="225750"/>
                  </a:lnTo>
                  <a:lnTo>
                    <a:pt x="247825" y="231461"/>
                  </a:lnTo>
                  <a:lnTo>
                    <a:pt x="245223" y="234317"/>
                  </a:lnTo>
                  <a:lnTo>
                    <a:pt x="242537" y="236222"/>
                  </a:lnTo>
                  <a:lnTo>
                    <a:pt x="237011" y="238337"/>
                  </a:lnTo>
                  <a:lnTo>
                    <a:pt x="219443" y="244080"/>
                  </a:lnTo>
                  <a:lnTo>
                    <a:pt x="213920" y="245587"/>
                  </a:lnTo>
                  <a:lnTo>
                    <a:pt x="209285" y="246592"/>
                  </a:lnTo>
                  <a:lnTo>
                    <a:pt x="205244" y="247262"/>
                  </a:lnTo>
                  <a:lnTo>
                    <a:pt x="199690" y="248662"/>
                  </a:lnTo>
                  <a:lnTo>
                    <a:pt x="193131" y="250547"/>
                  </a:lnTo>
                  <a:lnTo>
                    <a:pt x="185901" y="252756"/>
                  </a:lnTo>
                  <a:lnTo>
                    <a:pt x="179176" y="254229"/>
                  </a:lnTo>
                  <a:lnTo>
                    <a:pt x="172787" y="255211"/>
                  </a:lnTo>
                  <a:lnTo>
                    <a:pt x="166623" y="255866"/>
                  </a:lnTo>
                  <a:lnTo>
                    <a:pt x="159656" y="257255"/>
                  </a:lnTo>
                  <a:lnTo>
                    <a:pt x="152155" y="259133"/>
                  </a:lnTo>
                  <a:lnTo>
                    <a:pt x="144295" y="261338"/>
                  </a:lnTo>
                  <a:lnTo>
                    <a:pt x="137152" y="262808"/>
                  </a:lnTo>
                  <a:lnTo>
                    <a:pt x="130484" y="263788"/>
                  </a:lnTo>
                  <a:lnTo>
                    <a:pt x="124134" y="264441"/>
                  </a:lnTo>
                  <a:lnTo>
                    <a:pt x="117043" y="264876"/>
                  </a:lnTo>
                  <a:lnTo>
                    <a:pt x="101544" y="265361"/>
                  </a:lnTo>
                  <a:lnTo>
                    <a:pt x="81305" y="265633"/>
                  </a:lnTo>
                  <a:lnTo>
                    <a:pt x="75155" y="264719"/>
                  </a:lnTo>
                  <a:lnTo>
                    <a:pt x="69150" y="263156"/>
                  </a:lnTo>
                  <a:lnTo>
                    <a:pt x="63242" y="261163"/>
                  </a:lnTo>
                  <a:lnTo>
                    <a:pt x="58350" y="259834"/>
                  </a:lnTo>
                  <a:lnTo>
                    <a:pt x="50376" y="258356"/>
                  </a:lnTo>
                  <a:lnTo>
                    <a:pt x="45963" y="257963"/>
                  </a:lnTo>
                  <a:lnTo>
                    <a:pt x="41116" y="257700"/>
                  </a:lnTo>
                  <a:lnTo>
                    <a:pt x="35980" y="257525"/>
                  </a:lnTo>
                  <a:lnTo>
                    <a:pt x="31604" y="256456"/>
                  </a:lnTo>
                  <a:lnTo>
                    <a:pt x="20894" y="251353"/>
                  </a:lnTo>
                  <a:lnTo>
                    <a:pt x="14678" y="249825"/>
                  </a:lnTo>
                  <a:lnTo>
                    <a:pt x="8563" y="24860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85"/>
            <p:cNvSpPr/>
            <p:nvPr/>
          </p:nvSpPr>
          <p:spPr>
            <a:xfrm>
              <a:off x="7383780" y="3669039"/>
              <a:ext cx="445771" cy="34282"/>
            </a:xfrm>
            <a:custGeom>
              <a:avLst/>
              <a:gdLst/>
              <a:ahLst/>
              <a:cxnLst/>
              <a:rect l="0" t="0" r="0" b="0"/>
              <a:pathLst>
                <a:path w="445771" h="34282">
                  <a:moveTo>
                    <a:pt x="0" y="34281"/>
                  </a:moveTo>
                  <a:lnTo>
                    <a:pt x="33244" y="34281"/>
                  </a:lnTo>
                  <a:lnTo>
                    <a:pt x="38355" y="33328"/>
                  </a:lnTo>
                  <a:lnTo>
                    <a:pt x="43667" y="31740"/>
                  </a:lnTo>
                  <a:lnTo>
                    <a:pt x="49114" y="29730"/>
                  </a:lnTo>
                  <a:lnTo>
                    <a:pt x="55603" y="28389"/>
                  </a:lnTo>
                  <a:lnTo>
                    <a:pt x="62786" y="27495"/>
                  </a:lnTo>
                  <a:lnTo>
                    <a:pt x="70432" y="26900"/>
                  </a:lnTo>
                  <a:lnTo>
                    <a:pt x="78386" y="26503"/>
                  </a:lnTo>
                  <a:lnTo>
                    <a:pt x="94846" y="26061"/>
                  </a:lnTo>
                  <a:lnTo>
                    <a:pt x="103235" y="24991"/>
                  </a:lnTo>
                  <a:lnTo>
                    <a:pt x="111686" y="23325"/>
                  </a:lnTo>
                  <a:lnTo>
                    <a:pt x="150331" y="13807"/>
                  </a:lnTo>
                  <a:lnTo>
                    <a:pt x="161180" y="12059"/>
                  </a:lnTo>
                  <a:lnTo>
                    <a:pt x="172223" y="10894"/>
                  </a:lnTo>
                  <a:lnTo>
                    <a:pt x="183396" y="10117"/>
                  </a:lnTo>
                  <a:lnTo>
                    <a:pt x="194654" y="9599"/>
                  </a:lnTo>
                  <a:lnTo>
                    <a:pt x="217323" y="9024"/>
                  </a:lnTo>
                  <a:lnTo>
                    <a:pt x="228701" y="7918"/>
                  </a:lnTo>
                  <a:lnTo>
                    <a:pt x="240098" y="6228"/>
                  </a:lnTo>
                  <a:lnTo>
                    <a:pt x="251505" y="4149"/>
                  </a:lnTo>
                  <a:lnTo>
                    <a:pt x="262919" y="2763"/>
                  </a:lnTo>
                  <a:lnTo>
                    <a:pt x="274340" y="1839"/>
                  </a:lnTo>
                  <a:lnTo>
                    <a:pt x="285764" y="1223"/>
                  </a:lnTo>
                  <a:lnTo>
                    <a:pt x="306076" y="538"/>
                  </a:lnTo>
                  <a:lnTo>
                    <a:pt x="342399" y="99"/>
                  </a:lnTo>
                  <a:lnTo>
                    <a:pt x="389740" y="0"/>
                  </a:lnTo>
                  <a:lnTo>
                    <a:pt x="396034" y="949"/>
                  </a:lnTo>
                  <a:lnTo>
                    <a:pt x="402135" y="2535"/>
                  </a:lnTo>
                  <a:lnTo>
                    <a:pt x="408107" y="4544"/>
                  </a:lnTo>
                  <a:lnTo>
                    <a:pt x="413994" y="5884"/>
                  </a:lnTo>
                  <a:lnTo>
                    <a:pt x="419823" y="6777"/>
                  </a:lnTo>
                  <a:lnTo>
                    <a:pt x="430428" y="7769"/>
                  </a:lnTo>
                  <a:lnTo>
                    <a:pt x="442457" y="8406"/>
                  </a:lnTo>
                  <a:lnTo>
                    <a:pt x="445770" y="856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86"/>
            <p:cNvSpPr/>
            <p:nvPr/>
          </p:nvSpPr>
          <p:spPr>
            <a:xfrm>
              <a:off x="7419414" y="3789055"/>
              <a:ext cx="350129" cy="265738"/>
            </a:xfrm>
            <a:custGeom>
              <a:avLst/>
              <a:gdLst/>
              <a:ahLst/>
              <a:cxnLst/>
              <a:rect l="0" t="0" r="0" b="0"/>
              <a:pathLst>
                <a:path w="350129" h="265738">
                  <a:moveTo>
                    <a:pt x="15801" y="25707"/>
                  </a:moveTo>
                  <a:lnTo>
                    <a:pt x="24020" y="17487"/>
                  </a:lnTo>
                  <a:lnTo>
                    <a:pt x="33370" y="12688"/>
                  </a:lnTo>
                  <a:lnTo>
                    <a:pt x="40437" y="10396"/>
                  </a:lnTo>
                  <a:lnTo>
                    <a:pt x="47705" y="8425"/>
                  </a:lnTo>
                  <a:lnTo>
                    <a:pt x="57286" y="4373"/>
                  </a:lnTo>
                  <a:lnTo>
                    <a:pt x="67894" y="1938"/>
                  </a:lnTo>
                  <a:lnTo>
                    <a:pt x="73389" y="1288"/>
                  </a:lnTo>
                  <a:lnTo>
                    <a:pt x="79911" y="855"/>
                  </a:lnTo>
                  <a:lnTo>
                    <a:pt x="87116" y="567"/>
                  </a:lnTo>
                  <a:lnTo>
                    <a:pt x="108368" y="160"/>
                  </a:lnTo>
                  <a:lnTo>
                    <a:pt x="157383" y="0"/>
                  </a:lnTo>
                  <a:lnTo>
                    <a:pt x="164481" y="949"/>
                  </a:lnTo>
                  <a:lnTo>
                    <a:pt x="172071" y="2534"/>
                  </a:lnTo>
                  <a:lnTo>
                    <a:pt x="179988" y="4544"/>
                  </a:lnTo>
                  <a:lnTo>
                    <a:pt x="187172" y="6835"/>
                  </a:lnTo>
                  <a:lnTo>
                    <a:pt x="193866" y="9316"/>
                  </a:lnTo>
                  <a:lnTo>
                    <a:pt x="200233" y="11922"/>
                  </a:lnTo>
                  <a:lnTo>
                    <a:pt x="206383" y="14612"/>
                  </a:lnTo>
                  <a:lnTo>
                    <a:pt x="218296" y="20141"/>
                  </a:lnTo>
                  <a:lnTo>
                    <a:pt x="227401" y="25773"/>
                  </a:lnTo>
                  <a:lnTo>
                    <a:pt x="234623" y="31452"/>
                  </a:lnTo>
                  <a:lnTo>
                    <a:pt x="241007" y="37150"/>
                  </a:lnTo>
                  <a:lnTo>
                    <a:pt x="247020" y="45398"/>
                  </a:lnTo>
                  <a:lnTo>
                    <a:pt x="249957" y="50264"/>
                  </a:lnTo>
                  <a:lnTo>
                    <a:pt x="251915" y="55414"/>
                  </a:lnTo>
                  <a:lnTo>
                    <a:pt x="253220" y="60751"/>
                  </a:lnTo>
                  <a:lnTo>
                    <a:pt x="254090" y="66215"/>
                  </a:lnTo>
                  <a:lnTo>
                    <a:pt x="254671" y="70810"/>
                  </a:lnTo>
                  <a:lnTo>
                    <a:pt x="255315" y="78455"/>
                  </a:lnTo>
                  <a:lnTo>
                    <a:pt x="255488" y="82780"/>
                  </a:lnTo>
                  <a:lnTo>
                    <a:pt x="255678" y="92665"/>
                  </a:lnTo>
                  <a:lnTo>
                    <a:pt x="254776" y="97968"/>
                  </a:lnTo>
                  <a:lnTo>
                    <a:pt x="253223" y="103409"/>
                  </a:lnTo>
                  <a:lnTo>
                    <a:pt x="251235" y="108941"/>
                  </a:lnTo>
                  <a:lnTo>
                    <a:pt x="248957" y="114534"/>
                  </a:lnTo>
                  <a:lnTo>
                    <a:pt x="246486" y="120167"/>
                  </a:lnTo>
                  <a:lnTo>
                    <a:pt x="241200" y="131507"/>
                  </a:lnTo>
                  <a:lnTo>
                    <a:pt x="235676" y="142897"/>
                  </a:lnTo>
                  <a:lnTo>
                    <a:pt x="231917" y="148601"/>
                  </a:lnTo>
                  <a:lnTo>
                    <a:pt x="227506" y="154309"/>
                  </a:lnTo>
                  <a:lnTo>
                    <a:pt x="222659" y="160019"/>
                  </a:lnTo>
                  <a:lnTo>
                    <a:pt x="217524" y="166683"/>
                  </a:lnTo>
                  <a:lnTo>
                    <a:pt x="212196" y="173984"/>
                  </a:lnTo>
                  <a:lnTo>
                    <a:pt x="206739" y="181708"/>
                  </a:lnTo>
                  <a:lnTo>
                    <a:pt x="201195" y="187810"/>
                  </a:lnTo>
                  <a:lnTo>
                    <a:pt x="195594" y="192831"/>
                  </a:lnTo>
                  <a:lnTo>
                    <a:pt x="189956" y="197130"/>
                  </a:lnTo>
                  <a:lnTo>
                    <a:pt x="183339" y="201902"/>
                  </a:lnTo>
                  <a:lnTo>
                    <a:pt x="168367" y="212283"/>
                  </a:lnTo>
                  <a:lnTo>
                    <a:pt x="161327" y="216766"/>
                  </a:lnTo>
                  <a:lnTo>
                    <a:pt x="154728" y="220708"/>
                  </a:lnTo>
                  <a:lnTo>
                    <a:pt x="148424" y="224287"/>
                  </a:lnTo>
                  <a:lnTo>
                    <a:pt x="136339" y="230805"/>
                  </a:lnTo>
                  <a:lnTo>
                    <a:pt x="107310" y="245650"/>
                  </a:lnTo>
                  <a:lnTo>
                    <a:pt x="95842" y="251412"/>
                  </a:lnTo>
                  <a:lnTo>
                    <a:pt x="90116" y="253330"/>
                  </a:lnTo>
                  <a:lnTo>
                    <a:pt x="84395" y="254608"/>
                  </a:lnTo>
                  <a:lnTo>
                    <a:pt x="78675" y="255460"/>
                  </a:lnTo>
                  <a:lnTo>
                    <a:pt x="72957" y="256028"/>
                  </a:lnTo>
                  <a:lnTo>
                    <a:pt x="67239" y="256407"/>
                  </a:lnTo>
                  <a:lnTo>
                    <a:pt x="61523" y="256660"/>
                  </a:lnTo>
                  <a:lnTo>
                    <a:pt x="50092" y="256940"/>
                  </a:lnTo>
                  <a:lnTo>
                    <a:pt x="44377" y="257015"/>
                  </a:lnTo>
                  <a:lnTo>
                    <a:pt x="39614" y="256112"/>
                  </a:lnTo>
                  <a:lnTo>
                    <a:pt x="28360" y="251244"/>
                  </a:lnTo>
                  <a:lnTo>
                    <a:pt x="22017" y="249770"/>
                  </a:lnTo>
                  <a:lnTo>
                    <a:pt x="16023" y="246576"/>
                  </a:lnTo>
                  <a:lnTo>
                    <a:pt x="7434" y="239931"/>
                  </a:lnTo>
                  <a:lnTo>
                    <a:pt x="3192" y="235852"/>
                  </a:lnTo>
                  <a:lnTo>
                    <a:pt x="1681" y="233432"/>
                  </a:lnTo>
                  <a:lnTo>
                    <a:pt x="0" y="228202"/>
                  </a:lnTo>
                  <a:lnTo>
                    <a:pt x="505" y="225473"/>
                  </a:lnTo>
                  <a:lnTo>
                    <a:pt x="3605" y="219902"/>
                  </a:lnTo>
                  <a:lnTo>
                    <a:pt x="8158" y="214251"/>
                  </a:lnTo>
                  <a:lnTo>
                    <a:pt x="13356" y="208564"/>
                  </a:lnTo>
                  <a:lnTo>
                    <a:pt x="21638" y="200008"/>
                  </a:lnTo>
                  <a:lnTo>
                    <a:pt x="27285" y="194297"/>
                  </a:lnTo>
                  <a:lnTo>
                    <a:pt x="35510" y="188583"/>
                  </a:lnTo>
                  <a:lnTo>
                    <a:pt x="40370" y="185726"/>
                  </a:lnTo>
                  <a:lnTo>
                    <a:pt x="50850" y="182552"/>
                  </a:lnTo>
                  <a:lnTo>
                    <a:pt x="56312" y="181705"/>
                  </a:lnTo>
                  <a:lnTo>
                    <a:pt x="61858" y="180188"/>
                  </a:lnTo>
                  <a:lnTo>
                    <a:pt x="67461" y="178225"/>
                  </a:lnTo>
                  <a:lnTo>
                    <a:pt x="73101" y="175963"/>
                  </a:lnTo>
                  <a:lnTo>
                    <a:pt x="79718" y="174455"/>
                  </a:lnTo>
                  <a:lnTo>
                    <a:pt x="86987" y="173450"/>
                  </a:lnTo>
                  <a:lnTo>
                    <a:pt x="94690" y="172780"/>
                  </a:lnTo>
                  <a:lnTo>
                    <a:pt x="102684" y="172333"/>
                  </a:lnTo>
                  <a:lnTo>
                    <a:pt x="119185" y="171837"/>
                  </a:lnTo>
                  <a:lnTo>
                    <a:pt x="170151" y="171474"/>
                  </a:lnTo>
                  <a:lnTo>
                    <a:pt x="177756" y="172415"/>
                  </a:lnTo>
                  <a:lnTo>
                    <a:pt x="184731" y="173995"/>
                  </a:lnTo>
                  <a:lnTo>
                    <a:pt x="198513" y="178290"/>
                  </a:lnTo>
                  <a:lnTo>
                    <a:pt x="214164" y="183374"/>
                  </a:lnTo>
                  <a:lnTo>
                    <a:pt x="221385" y="186063"/>
                  </a:lnTo>
                  <a:lnTo>
                    <a:pt x="228105" y="188809"/>
                  </a:lnTo>
                  <a:lnTo>
                    <a:pt x="234490" y="191591"/>
                  </a:lnTo>
                  <a:lnTo>
                    <a:pt x="246663" y="197224"/>
                  </a:lnTo>
                  <a:lnTo>
                    <a:pt x="270001" y="208600"/>
                  </a:lnTo>
                  <a:lnTo>
                    <a:pt x="278956" y="214308"/>
                  </a:lnTo>
                  <a:lnTo>
                    <a:pt x="287063" y="220020"/>
                  </a:lnTo>
                  <a:lnTo>
                    <a:pt x="297017" y="225734"/>
                  </a:lnTo>
                  <a:lnTo>
                    <a:pt x="305250" y="231448"/>
                  </a:lnTo>
                  <a:lnTo>
                    <a:pt x="312085" y="237162"/>
                  </a:lnTo>
                  <a:lnTo>
                    <a:pt x="318298" y="242877"/>
                  </a:lnTo>
                  <a:lnTo>
                    <a:pt x="327150" y="251450"/>
                  </a:lnTo>
                  <a:lnTo>
                    <a:pt x="335806" y="260022"/>
                  </a:lnTo>
                  <a:lnTo>
                    <a:pt x="338676" y="261927"/>
                  </a:lnTo>
                  <a:lnTo>
                    <a:pt x="347584" y="264985"/>
                  </a:lnTo>
                  <a:lnTo>
                    <a:pt x="350128" y="2657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87"/>
            <p:cNvSpPr/>
            <p:nvPr/>
          </p:nvSpPr>
          <p:spPr>
            <a:xfrm>
              <a:off x="7940992" y="3591877"/>
              <a:ext cx="188596" cy="22064"/>
            </a:xfrm>
            <a:custGeom>
              <a:avLst/>
              <a:gdLst/>
              <a:ahLst/>
              <a:cxnLst/>
              <a:rect l="0" t="0" r="0" b="0"/>
              <a:pathLst>
                <a:path w="188596" h="22064">
                  <a:moveTo>
                    <a:pt x="0" y="0"/>
                  </a:moveTo>
                  <a:lnTo>
                    <a:pt x="7382" y="0"/>
                  </a:lnTo>
                  <a:lnTo>
                    <a:pt x="7778" y="952"/>
                  </a:lnTo>
                  <a:lnTo>
                    <a:pt x="8043" y="2540"/>
                  </a:lnTo>
                  <a:lnTo>
                    <a:pt x="8220" y="4551"/>
                  </a:lnTo>
                  <a:lnTo>
                    <a:pt x="9290" y="5892"/>
                  </a:lnTo>
                  <a:lnTo>
                    <a:pt x="10956" y="6785"/>
                  </a:lnTo>
                  <a:lnTo>
                    <a:pt x="15923" y="8220"/>
                  </a:lnTo>
                  <a:lnTo>
                    <a:pt x="17283" y="9290"/>
                  </a:lnTo>
                  <a:lnTo>
                    <a:pt x="19142" y="10956"/>
                  </a:lnTo>
                  <a:lnTo>
                    <a:pt x="21334" y="13019"/>
                  </a:lnTo>
                  <a:lnTo>
                    <a:pt x="24700" y="14394"/>
                  </a:lnTo>
                  <a:lnTo>
                    <a:pt x="28850" y="15311"/>
                  </a:lnTo>
                  <a:lnTo>
                    <a:pt x="33521" y="15922"/>
                  </a:lnTo>
                  <a:lnTo>
                    <a:pt x="37587" y="16330"/>
                  </a:lnTo>
                  <a:lnTo>
                    <a:pt x="41251" y="16602"/>
                  </a:lnTo>
                  <a:lnTo>
                    <a:pt x="44646" y="16783"/>
                  </a:lnTo>
                  <a:lnTo>
                    <a:pt x="50958" y="16984"/>
                  </a:lnTo>
                  <a:lnTo>
                    <a:pt x="53975" y="17038"/>
                  </a:lnTo>
                  <a:lnTo>
                    <a:pt x="57891" y="18026"/>
                  </a:lnTo>
                  <a:lnTo>
                    <a:pt x="62406" y="19637"/>
                  </a:lnTo>
                  <a:lnTo>
                    <a:pt x="67323" y="21664"/>
                  </a:lnTo>
                  <a:lnTo>
                    <a:pt x="72504" y="22063"/>
                  </a:lnTo>
                  <a:lnTo>
                    <a:pt x="77863" y="21376"/>
                  </a:lnTo>
                  <a:lnTo>
                    <a:pt x="83341" y="19966"/>
                  </a:lnTo>
                  <a:lnTo>
                    <a:pt x="87945" y="19025"/>
                  </a:lnTo>
                  <a:lnTo>
                    <a:pt x="91968" y="18399"/>
                  </a:lnTo>
                  <a:lnTo>
                    <a:pt x="95602" y="17981"/>
                  </a:lnTo>
                  <a:lnTo>
                    <a:pt x="100883" y="17702"/>
                  </a:lnTo>
                  <a:lnTo>
                    <a:pt x="114369" y="17393"/>
                  </a:lnTo>
                  <a:lnTo>
                    <a:pt x="120061" y="16358"/>
                  </a:lnTo>
                  <a:lnTo>
                    <a:pt x="124807" y="14715"/>
                  </a:lnTo>
                  <a:lnTo>
                    <a:pt x="128926" y="12668"/>
                  </a:lnTo>
                  <a:lnTo>
                    <a:pt x="133575" y="11303"/>
                  </a:lnTo>
                  <a:lnTo>
                    <a:pt x="138580" y="10393"/>
                  </a:lnTo>
                  <a:lnTo>
                    <a:pt x="143822" y="9786"/>
                  </a:lnTo>
                  <a:lnTo>
                    <a:pt x="149221" y="9381"/>
                  </a:lnTo>
                  <a:lnTo>
                    <a:pt x="154726" y="9112"/>
                  </a:lnTo>
                  <a:lnTo>
                    <a:pt x="169035" y="8733"/>
                  </a:lnTo>
                  <a:lnTo>
                    <a:pt x="188595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88"/>
            <p:cNvSpPr/>
            <p:nvPr/>
          </p:nvSpPr>
          <p:spPr>
            <a:xfrm>
              <a:off x="7923847" y="3720465"/>
              <a:ext cx="197169" cy="1"/>
            </a:xfrm>
            <a:custGeom>
              <a:avLst/>
              <a:gdLst/>
              <a:ahLst/>
              <a:cxnLst/>
              <a:rect l="0" t="0" r="0" b="0"/>
              <a:pathLst>
                <a:path w="197169" h="1">
                  <a:moveTo>
                    <a:pt x="0" y="0"/>
                  </a:move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89"/>
            <p:cNvSpPr/>
            <p:nvPr/>
          </p:nvSpPr>
          <p:spPr>
            <a:xfrm>
              <a:off x="8275363" y="3424081"/>
              <a:ext cx="239988" cy="373537"/>
            </a:xfrm>
            <a:custGeom>
              <a:avLst/>
              <a:gdLst/>
              <a:ahLst/>
              <a:cxnLst/>
              <a:rect l="0" t="0" r="0" b="0"/>
              <a:pathLst>
                <a:path w="239988" h="373537">
                  <a:moveTo>
                    <a:pt x="42819" y="13491"/>
                  </a:moveTo>
                  <a:lnTo>
                    <a:pt x="47370" y="13491"/>
                  </a:lnTo>
                  <a:lnTo>
                    <a:pt x="49662" y="12539"/>
                  </a:lnTo>
                  <a:lnTo>
                    <a:pt x="54751" y="8940"/>
                  </a:lnTo>
                  <a:lnTo>
                    <a:pt x="57441" y="7600"/>
                  </a:lnTo>
                  <a:lnTo>
                    <a:pt x="62970" y="6110"/>
                  </a:lnTo>
                  <a:lnTo>
                    <a:pt x="66730" y="5713"/>
                  </a:lnTo>
                  <a:lnTo>
                    <a:pt x="71143" y="5448"/>
                  </a:lnTo>
                  <a:lnTo>
                    <a:pt x="81126" y="5154"/>
                  </a:lnTo>
                  <a:lnTo>
                    <a:pt x="91911" y="5023"/>
                  </a:lnTo>
                  <a:lnTo>
                    <a:pt x="96501" y="4036"/>
                  </a:lnTo>
                  <a:lnTo>
                    <a:pt x="100515" y="2425"/>
                  </a:lnTo>
                  <a:lnTo>
                    <a:pt x="104143" y="399"/>
                  </a:lnTo>
                  <a:lnTo>
                    <a:pt x="108467" y="0"/>
                  </a:lnTo>
                  <a:lnTo>
                    <a:pt x="113255" y="687"/>
                  </a:lnTo>
                  <a:lnTo>
                    <a:pt x="118351" y="2098"/>
                  </a:lnTo>
                  <a:lnTo>
                    <a:pt x="123653" y="3038"/>
                  </a:lnTo>
                  <a:lnTo>
                    <a:pt x="129093" y="3665"/>
                  </a:lnTo>
                  <a:lnTo>
                    <a:pt x="134626" y="4083"/>
                  </a:lnTo>
                  <a:lnTo>
                    <a:pt x="139266" y="5314"/>
                  </a:lnTo>
                  <a:lnTo>
                    <a:pt x="143313" y="7087"/>
                  </a:lnTo>
                  <a:lnTo>
                    <a:pt x="150348" y="11597"/>
                  </a:lnTo>
                  <a:lnTo>
                    <a:pt x="156650" y="16777"/>
                  </a:lnTo>
                  <a:lnTo>
                    <a:pt x="162626" y="22254"/>
                  </a:lnTo>
                  <a:lnTo>
                    <a:pt x="165553" y="25048"/>
                  </a:lnTo>
                  <a:lnTo>
                    <a:pt x="171345" y="33233"/>
                  </a:lnTo>
                  <a:lnTo>
                    <a:pt x="177094" y="43220"/>
                  </a:lnTo>
                  <a:lnTo>
                    <a:pt x="182824" y="54009"/>
                  </a:lnTo>
                  <a:lnTo>
                    <a:pt x="191405" y="70793"/>
                  </a:lnTo>
                  <a:lnTo>
                    <a:pt x="194582" y="82139"/>
                  </a:lnTo>
                  <a:lnTo>
                    <a:pt x="195430" y="87831"/>
                  </a:lnTo>
                  <a:lnTo>
                    <a:pt x="195995" y="94484"/>
                  </a:lnTo>
                  <a:lnTo>
                    <a:pt x="196371" y="101776"/>
                  </a:lnTo>
                  <a:lnTo>
                    <a:pt x="196789" y="117499"/>
                  </a:lnTo>
                  <a:lnTo>
                    <a:pt x="197080" y="159373"/>
                  </a:lnTo>
                  <a:lnTo>
                    <a:pt x="196143" y="167896"/>
                  </a:lnTo>
                  <a:lnTo>
                    <a:pt x="194564" y="176435"/>
                  </a:lnTo>
                  <a:lnTo>
                    <a:pt x="192561" y="184985"/>
                  </a:lnTo>
                  <a:lnTo>
                    <a:pt x="189318" y="192591"/>
                  </a:lnTo>
                  <a:lnTo>
                    <a:pt x="185253" y="199566"/>
                  </a:lnTo>
                  <a:lnTo>
                    <a:pt x="180637" y="206121"/>
                  </a:lnTo>
                  <a:lnTo>
                    <a:pt x="176608" y="213348"/>
                  </a:lnTo>
                  <a:lnTo>
                    <a:pt x="172969" y="221024"/>
                  </a:lnTo>
                  <a:lnTo>
                    <a:pt x="169591" y="228999"/>
                  </a:lnTo>
                  <a:lnTo>
                    <a:pt x="166386" y="237173"/>
                  </a:lnTo>
                  <a:lnTo>
                    <a:pt x="160286" y="253875"/>
                  </a:lnTo>
                  <a:lnTo>
                    <a:pt x="157325" y="261377"/>
                  </a:lnTo>
                  <a:lnTo>
                    <a:pt x="154399" y="268283"/>
                  </a:lnTo>
                  <a:lnTo>
                    <a:pt x="148608" y="281037"/>
                  </a:lnTo>
                  <a:lnTo>
                    <a:pt x="142858" y="293055"/>
                  </a:lnTo>
                  <a:lnTo>
                    <a:pt x="139040" y="298927"/>
                  </a:lnTo>
                  <a:lnTo>
                    <a:pt x="134588" y="304747"/>
                  </a:lnTo>
                  <a:lnTo>
                    <a:pt x="129716" y="310532"/>
                  </a:lnTo>
                  <a:lnTo>
                    <a:pt x="125516" y="316293"/>
                  </a:lnTo>
                  <a:lnTo>
                    <a:pt x="118308" y="327775"/>
                  </a:lnTo>
                  <a:lnTo>
                    <a:pt x="111930" y="336688"/>
                  </a:lnTo>
                  <a:lnTo>
                    <a:pt x="108895" y="340398"/>
                  </a:lnTo>
                  <a:lnTo>
                    <a:pt x="104968" y="343824"/>
                  </a:lnTo>
                  <a:lnTo>
                    <a:pt x="100444" y="347061"/>
                  </a:lnTo>
                  <a:lnTo>
                    <a:pt x="95523" y="350171"/>
                  </a:lnTo>
                  <a:lnTo>
                    <a:pt x="91289" y="353197"/>
                  </a:lnTo>
                  <a:lnTo>
                    <a:pt x="84047" y="359099"/>
                  </a:lnTo>
                  <a:lnTo>
                    <a:pt x="77653" y="362357"/>
                  </a:lnTo>
                  <a:lnTo>
                    <a:pt x="74613" y="363226"/>
                  </a:lnTo>
                  <a:lnTo>
                    <a:pt x="68698" y="366731"/>
                  </a:lnTo>
                  <a:lnTo>
                    <a:pt x="65786" y="369000"/>
                  </a:lnTo>
                  <a:lnTo>
                    <a:pt x="61941" y="370512"/>
                  </a:lnTo>
                  <a:lnTo>
                    <a:pt x="57471" y="371520"/>
                  </a:lnTo>
                  <a:lnTo>
                    <a:pt x="52588" y="372192"/>
                  </a:lnTo>
                  <a:lnTo>
                    <a:pt x="48379" y="372640"/>
                  </a:lnTo>
                  <a:lnTo>
                    <a:pt x="41162" y="373138"/>
                  </a:lnTo>
                  <a:lnTo>
                    <a:pt x="37905" y="372318"/>
                  </a:lnTo>
                  <a:lnTo>
                    <a:pt x="31746" y="368867"/>
                  </a:lnTo>
                  <a:lnTo>
                    <a:pt x="27473" y="366120"/>
                  </a:lnTo>
                  <a:lnTo>
                    <a:pt x="23934" y="365477"/>
                  </a:lnTo>
                  <a:lnTo>
                    <a:pt x="21656" y="365306"/>
                  </a:lnTo>
                  <a:lnTo>
                    <a:pt x="19186" y="364240"/>
                  </a:lnTo>
                  <a:lnTo>
                    <a:pt x="13900" y="360514"/>
                  </a:lnTo>
                  <a:lnTo>
                    <a:pt x="8377" y="355684"/>
                  </a:lnTo>
                  <a:lnTo>
                    <a:pt x="5570" y="353062"/>
                  </a:lnTo>
                  <a:lnTo>
                    <a:pt x="3699" y="350362"/>
                  </a:lnTo>
                  <a:lnTo>
                    <a:pt x="1620" y="344821"/>
                  </a:lnTo>
                  <a:lnTo>
                    <a:pt x="285" y="333503"/>
                  </a:lnTo>
                  <a:lnTo>
                    <a:pt x="54" y="323998"/>
                  </a:lnTo>
                  <a:lnTo>
                    <a:pt x="0" y="314689"/>
                  </a:lnTo>
                  <a:lnTo>
                    <a:pt x="938" y="310492"/>
                  </a:lnTo>
                  <a:lnTo>
                    <a:pt x="5857" y="299082"/>
                  </a:lnTo>
                  <a:lnTo>
                    <a:pt x="7341" y="289328"/>
                  </a:lnTo>
                  <a:lnTo>
                    <a:pt x="9642" y="285012"/>
                  </a:lnTo>
                  <a:lnTo>
                    <a:pt x="13081" y="281183"/>
                  </a:lnTo>
                  <a:lnTo>
                    <a:pt x="17279" y="277677"/>
                  </a:lnTo>
                  <a:lnTo>
                    <a:pt x="24483" y="271242"/>
                  </a:lnTo>
                  <a:lnTo>
                    <a:pt x="27737" y="268192"/>
                  </a:lnTo>
                  <a:lnTo>
                    <a:pt x="33894" y="259724"/>
                  </a:lnTo>
                  <a:lnTo>
                    <a:pt x="36869" y="254799"/>
                  </a:lnTo>
                  <a:lnTo>
                    <a:pt x="40758" y="250563"/>
                  </a:lnTo>
                  <a:lnTo>
                    <a:pt x="45255" y="246787"/>
                  </a:lnTo>
                  <a:lnTo>
                    <a:pt x="50158" y="243316"/>
                  </a:lnTo>
                  <a:lnTo>
                    <a:pt x="54379" y="241003"/>
                  </a:lnTo>
                  <a:lnTo>
                    <a:pt x="61609" y="238433"/>
                  </a:lnTo>
                  <a:lnTo>
                    <a:pt x="67998" y="237290"/>
                  </a:lnTo>
                  <a:lnTo>
                    <a:pt x="74965" y="236782"/>
                  </a:lnTo>
                  <a:lnTo>
                    <a:pt x="84412" y="236557"/>
                  </a:lnTo>
                  <a:lnTo>
                    <a:pt x="112703" y="236392"/>
                  </a:lnTo>
                  <a:lnTo>
                    <a:pt x="117031" y="237339"/>
                  </a:lnTo>
                  <a:lnTo>
                    <a:pt x="121821" y="238923"/>
                  </a:lnTo>
                  <a:lnTo>
                    <a:pt x="126919" y="240932"/>
                  </a:lnTo>
                  <a:lnTo>
                    <a:pt x="131271" y="243223"/>
                  </a:lnTo>
                  <a:lnTo>
                    <a:pt x="142898" y="250999"/>
                  </a:lnTo>
                  <a:lnTo>
                    <a:pt x="147639" y="253745"/>
                  </a:lnTo>
                  <a:lnTo>
                    <a:pt x="152703" y="256528"/>
                  </a:lnTo>
                  <a:lnTo>
                    <a:pt x="157033" y="259336"/>
                  </a:lnTo>
                  <a:lnTo>
                    <a:pt x="164383" y="264995"/>
                  </a:lnTo>
                  <a:lnTo>
                    <a:pt x="170825" y="270686"/>
                  </a:lnTo>
                  <a:lnTo>
                    <a:pt x="176862" y="276390"/>
                  </a:lnTo>
                  <a:lnTo>
                    <a:pt x="182722" y="282100"/>
                  </a:lnTo>
                  <a:lnTo>
                    <a:pt x="188500" y="290353"/>
                  </a:lnTo>
                  <a:lnTo>
                    <a:pt x="194244" y="299418"/>
                  </a:lnTo>
                  <a:lnTo>
                    <a:pt x="199971" y="306622"/>
                  </a:lnTo>
                  <a:lnTo>
                    <a:pt x="205692" y="312999"/>
                  </a:lnTo>
                  <a:lnTo>
                    <a:pt x="211409" y="319961"/>
                  </a:lnTo>
                  <a:lnTo>
                    <a:pt x="217126" y="329405"/>
                  </a:lnTo>
                  <a:lnTo>
                    <a:pt x="220302" y="337412"/>
                  </a:lnTo>
                  <a:lnTo>
                    <a:pt x="221148" y="340881"/>
                  </a:lnTo>
                  <a:lnTo>
                    <a:pt x="224629" y="347275"/>
                  </a:lnTo>
                  <a:lnTo>
                    <a:pt x="230074" y="354591"/>
                  </a:lnTo>
                  <a:lnTo>
                    <a:pt x="230819" y="358131"/>
                  </a:lnTo>
                  <a:lnTo>
                    <a:pt x="231017" y="360408"/>
                  </a:lnTo>
                  <a:lnTo>
                    <a:pt x="232102" y="361927"/>
                  </a:lnTo>
                  <a:lnTo>
                    <a:pt x="233778" y="362939"/>
                  </a:lnTo>
                  <a:lnTo>
                    <a:pt x="235848" y="363614"/>
                  </a:lnTo>
                  <a:lnTo>
                    <a:pt x="236275" y="365016"/>
                  </a:lnTo>
                  <a:lnTo>
                    <a:pt x="235607" y="366904"/>
                  </a:lnTo>
                  <a:lnTo>
                    <a:pt x="234209" y="369114"/>
                  </a:lnTo>
                  <a:lnTo>
                    <a:pt x="234230" y="370588"/>
                  </a:lnTo>
                  <a:lnTo>
                    <a:pt x="235197" y="371571"/>
                  </a:lnTo>
                  <a:lnTo>
                    <a:pt x="239987" y="373536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90"/>
            <p:cNvSpPr/>
            <p:nvPr/>
          </p:nvSpPr>
          <p:spPr>
            <a:xfrm>
              <a:off x="8576549" y="3720465"/>
              <a:ext cx="33099" cy="34290"/>
            </a:xfrm>
            <a:custGeom>
              <a:avLst/>
              <a:gdLst/>
              <a:ahLst/>
              <a:cxnLst/>
              <a:rect l="0" t="0" r="0" b="0"/>
              <a:pathLst>
                <a:path w="33099" h="34290">
                  <a:moveTo>
                    <a:pt x="7381" y="34289"/>
                  </a:moveTo>
                  <a:lnTo>
                    <a:pt x="0" y="26909"/>
                  </a:lnTo>
                  <a:lnTo>
                    <a:pt x="556" y="25559"/>
                  </a:lnTo>
                  <a:lnTo>
                    <a:pt x="1878" y="23707"/>
                  </a:lnTo>
                  <a:lnTo>
                    <a:pt x="6293" y="18441"/>
                  </a:lnTo>
                  <a:lnTo>
                    <a:pt x="6656" y="17056"/>
                  </a:lnTo>
                  <a:lnTo>
                    <a:pt x="6897" y="15181"/>
                  </a:lnTo>
                  <a:lnTo>
                    <a:pt x="7059" y="12978"/>
                  </a:lnTo>
                  <a:lnTo>
                    <a:pt x="8118" y="10557"/>
                  </a:lnTo>
                  <a:lnTo>
                    <a:pt x="9778" y="7990"/>
                  </a:lnTo>
                  <a:lnTo>
                    <a:pt x="14733" y="1578"/>
                  </a:lnTo>
                  <a:lnTo>
                    <a:pt x="16092" y="1052"/>
                  </a:lnTo>
                  <a:lnTo>
                    <a:pt x="17951" y="701"/>
                  </a:lnTo>
                  <a:lnTo>
                    <a:pt x="24492" y="3"/>
                  </a:lnTo>
                  <a:lnTo>
                    <a:pt x="3309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91"/>
            <p:cNvSpPr/>
            <p:nvPr/>
          </p:nvSpPr>
          <p:spPr>
            <a:xfrm>
              <a:off x="8686800" y="3429000"/>
              <a:ext cx="222765" cy="333824"/>
            </a:xfrm>
            <a:custGeom>
              <a:avLst/>
              <a:gdLst/>
              <a:ahLst/>
              <a:cxnLst/>
              <a:rect l="0" t="0" r="0" b="0"/>
              <a:pathLst>
                <a:path w="222765" h="333824">
                  <a:moveTo>
                    <a:pt x="171450" y="8572"/>
                  </a:moveTo>
                  <a:lnTo>
                    <a:pt x="163231" y="8572"/>
                  </a:lnTo>
                  <a:lnTo>
                    <a:pt x="157056" y="2681"/>
                  </a:lnTo>
                  <a:lnTo>
                    <a:pt x="155528" y="1191"/>
                  </a:lnTo>
                  <a:lnTo>
                    <a:pt x="152308" y="529"/>
                  </a:lnTo>
                  <a:lnTo>
                    <a:pt x="145646" y="69"/>
                  </a:lnTo>
                  <a:lnTo>
                    <a:pt x="34398" y="0"/>
                  </a:lnTo>
                  <a:lnTo>
                    <a:pt x="34304" y="9325"/>
                  </a:lnTo>
                  <a:lnTo>
                    <a:pt x="34290" y="33170"/>
                  </a:lnTo>
                  <a:lnTo>
                    <a:pt x="33339" y="38305"/>
                  </a:lnTo>
                  <a:lnTo>
                    <a:pt x="31750" y="43634"/>
                  </a:lnTo>
                  <a:lnTo>
                    <a:pt x="29740" y="49092"/>
                  </a:lnTo>
                  <a:lnTo>
                    <a:pt x="28398" y="54635"/>
                  </a:lnTo>
                  <a:lnTo>
                    <a:pt x="27504" y="60236"/>
                  </a:lnTo>
                  <a:lnTo>
                    <a:pt x="26909" y="65875"/>
                  </a:lnTo>
                  <a:lnTo>
                    <a:pt x="25559" y="71539"/>
                  </a:lnTo>
                  <a:lnTo>
                    <a:pt x="23707" y="77220"/>
                  </a:lnTo>
                  <a:lnTo>
                    <a:pt x="21520" y="82912"/>
                  </a:lnTo>
                  <a:lnTo>
                    <a:pt x="19089" y="91777"/>
                  </a:lnTo>
                  <a:lnTo>
                    <a:pt x="18009" y="99845"/>
                  </a:lnTo>
                  <a:lnTo>
                    <a:pt x="17529" y="109780"/>
                  </a:lnTo>
                  <a:lnTo>
                    <a:pt x="17259" y="121533"/>
                  </a:lnTo>
                  <a:lnTo>
                    <a:pt x="17155" y="139900"/>
                  </a:lnTo>
                  <a:lnTo>
                    <a:pt x="18104" y="142796"/>
                  </a:lnTo>
                  <a:lnTo>
                    <a:pt x="24526" y="152601"/>
                  </a:lnTo>
                  <a:lnTo>
                    <a:pt x="25188" y="156087"/>
                  </a:lnTo>
                  <a:lnTo>
                    <a:pt x="25708" y="162759"/>
                  </a:lnTo>
                  <a:lnTo>
                    <a:pt x="32501" y="162862"/>
                  </a:lnTo>
                  <a:lnTo>
                    <a:pt x="33097" y="162867"/>
                  </a:lnTo>
                  <a:lnTo>
                    <a:pt x="33494" y="161918"/>
                  </a:lnTo>
                  <a:lnTo>
                    <a:pt x="33936" y="158323"/>
                  </a:lnTo>
                  <a:lnTo>
                    <a:pt x="35007" y="156031"/>
                  </a:lnTo>
                  <a:lnTo>
                    <a:pt x="41064" y="148254"/>
                  </a:lnTo>
                  <a:lnTo>
                    <a:pt x="46190" y="142726"/>
                  </a:lnTo>
                  <a:lnTo>
                    <a:pt x="54432" y="134258"/>
                  </a:lnTo>
                  <a:lnTo>
                    <a:pt x="58196" y="131416"/>
                  </a:lnTo>
                  <a:lnTo>
                    <a:pt x="62610" y="128568"/>
                  </a:lnTo>
                  <a:lnTo>
                    <a:pt x="67457" y="125717"/>
                  </a:lnTo>
                  <a:lnTo>
                    <a:pt x="71642" y="122864"/>
                  </a:lnTo>
                  <a:lnTo>
                    <a:pt x="75383" y="120009"/>
                  </a:lnTo>
                  <a:lnTo>
                    <a:pt x="78830" y="117153"/>
                  </a:lnTo>
                  <a:lnTo>
                    <a:pt x="85201" y="113981"/>
                  </a:lnTo>
                  <a:lnTo>
                    <a:pt x="92159" y="112570"/>
                  </a:lnTo>
                  <a:lnTo>
                    <a:pt x="96682" y="112194"/>
                  </a:lnTo>
                  <a:lnTo>
                    <a:pt x="105834" y="111776"/>
                  </a:lnTo>
                  <a:lnTo>
                    <a:pt x="113078" y="111591"/>
                  </a:lnTo>
                  <a:lnTo>
                    <a:pt x="135888" y="111455"/>
                  </a:lnTo>
                  <a:lnTo>
                    <a:pt x="151917" y="111446"/>
                  </a:lnTo>
                  <a:lnTo>
                    <a:pt x="156523" y="112397"/>
                  </a:lnTo>
                  <a:lnTo>
                    <a:pt x="160546" y="113984"/>
                  </a:lnTo>
                  <a:lnTo>
                    <a:pt x="164181" y="115994"/>
                  </a:lnTo>
                  <a:lnTo>
                    <a:pt x="173299" y="120768"/>
                  </a:lnTo>
                  <a:lnTo>
                    <a:pt x="178397" y="123374"/>
                  </a:lnTo>
                  <a:lnTo>
                    <a:pt x="183701" y="127017"/>
                  </a:lnTo>
                  <a:lnTo>
                    <a:pt x="189143" y="131350"/>
                  </a:lnTo>
                  <a:lnTo>
                    <a:pt x="194674" y="136144"/>
                  </a:lnTo>
                  <a:lnTo>
                    <a:pt x="203362" y="144011"/>
                  </a:lnTo>
                  <a:lnTo>
                    <a:pt x="207012" y="147442"/>
                  </a:lnTo>
                  <a:lnTo>
                    <a:pt x="209445" y="150682"/>
                  </a:lnTo>
                  <a:lnTo>
                    <a:pt x="213822" y="160746"/>
                  </a:lnTo>
                  <a:lnTo>
                    <a:pt x="218222" y="170185"/>
                  </a:lnTo>
                  <a:lnTo>
                    <a:pt x="219777" y="175369"/>
                  </a:lnTo>
                  <a:lnTo>
                    <a:pt x="220812" y="180730"/>
                  </a:lnTo>
                  <a:lnTo>
                    <a:pt x="221503" y="186209"/>
                  </a:lnTo>
                  <a:lnTo>
                    <a:pt x="221963" y="191766"/>
                  </a:lnTo>
                  <a:lnTo>
                    <a:pt x="222270" y="197377"/>
                  </a:lnTo>
                  <a:lnTo>
                    <a:pt x="222702" y="211834"/>
                  </a:lnTo>
                  <a:lnTo>
                    <a:pt x="222764" y="215518"/>
                  </a:lnTo>
                  <a:lnTo>
                    <a:pt x="220291" y="224690"/>
                  </a:lnTo>
                  <a:lnTo>
                    <a:pt x="216970" y="235117"/>
                  </a:lnTo>
                  <a:lnTo>
                    <a:pt x="216084" y="240565"/>
                  </a:lnTo>
                  <a:lnTo>
                    <a:pt x="215493" y="246101"/>
                  </a:lnTo>
                  <a:lnTo>
                    <a:pt x="213194" y="251697"/>
                  </a:lnTo>
                  <a:lnTo>
                    <a:pt x="209757" y="257333"/>
                  </a:lnTo>
                  <a:lnTo>
                    <a:pt x="205561" y="262995"/>
                  </a:lnTo>
                  <a:lnTo>
                    <a:pt x="200858" y="267722"/>
                  </a:lnTo>
                  <a:lnTo>
                    <a:pt x="195817" y="271827"/>
                  </a:lnTo>
                  <a:lnTo>
                    <a:pt x="190552" y="275515"/>
                  </a:lnTo>
                  <a:lnTo>
                    <a:pt x="186090" y="279879"/>
                  </a:lnTo>
                  <a:lnTo>
                    <a:pt x="182162" y="284693"/>
                  </a:lnTo>
                  <a:lnTo>
                    <a:pt x="178592" y="289808"/>
                  </a:lnTo>
                  <a:lnTo>
                    <a:pt x="173353" y="294170"/>
                  </a:lnTo>
                  <a:lnTo>
                    <a:pt x="167004" y="298031"/>
                  </a:lnTo>
                  <a:lnTo>
                    <a:pt x="105798" y="328578"/>
                  </a:lnTo>
                  <a:lnTo>
                    <a:pt x="100060" y="330494"/>
                  </a:lnTo>
                  <a:lnTo>
                    <a:pt x="94329" y="331771"/>
                  </a:lnTo>
                  <a:lnTo>
                    <a:pt x="88603" y="332623"/>
                  </a:lnTo>
                  <a:lnTo>
                    <a:pt x="82881" y="333192"/>
                  </a:lnTo>
                  <a:lnTo>
                    <a:pt x="77161" y="333570"/>
                  </a:lnTo>
                  <a:lnTo>
                    <a:pt x="71444" y="333823"/>
                  </a:lnTo>
                  <a:lnTo>
                    <a:pt x="65726" y="333038"/>
                  </a:lnTo>
                  <a:lnTo>
                    <a:pt x="60011" y="331563"/>
                  </a:lnTo>
                  <a:lnTo>
                    <a:pt x="54295" y="329627"/>
                  </a:lnTo>
                  <a:lnTo>
                    <a:pt x="49531" y="328336"/>
                  </a:lnTo>
                  <a:lnTo>
                    <a:pt x="45403" y="327476"/>
                  </a:lnTo>
                  <a:lnTo>
                    <a:pt x="41699" y="326902"/>
                  </a:lnTo>
                  <a:lnTo>
                    <a:pt x="35043" y="323724"/>
                  </a:lnTo>
                  <a:lnTo>
                    <a:pt x="31934" y="321544"/>
                  </a:lnTo>
                  <a:lnTo>
                    <a:pt x="25940" y="319121"/>
                  </a:lnTo>
                  <a:lnTo>
                    <a:pt x="23009" y="318474"/>
                  </a:lnTo>
                  <a:lnTo>
                    <a:pt x="17211" y="315217"/>
                  </a:lnTo>
                  <a:lnTo>
                    <a:pt x="14330" y="313014"/>
                  </a:lnTo>
                  <a:lnTo>
                    <a:pt x="8592" y="310567"/>
                  </a:lnTo>
                  <a:lnTo>
                    <a:pt x="503" y="308724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scale factor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0300" y="2219572"/>
            <a:ext cx="4343400" cy="328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0"/>
          <p:cNvSpPr/>
          <p:nvPr/>
        </p:nvSpPr>
        <p:spPr>
          <a:xfrm>
            <a:off x="4117765" y="2648902"/>
            <a:ext cx="287625" cy="171336"/>
          </a:xfrm>
          <a:custGeom>
            <a:avLst/>
            <a:gdLst/>
            <a:ahLst/>
            <a:cxnLst/>
            <a:rect l="0" t="0" r="0" b="0"/>
            <a:pathLst>
              <a:path w="287625" h="171336">
                <a:moveTo>
                  <a:pt x="231350" y="34290"/>
                </a:moveTo>
                <a:lnTo>
                  <a:pt x="231350" y="26909"/>
                </a:lnTo>
                <a:lnTo>
                  <a:pt x="230397" y="26512"/>
                </a:lnTo>
                <a:lnTo>
                  <a:pt x="223130" y="25749"/>
                </a:lnTo>
                <a:lnTo>
                  <a:pt x="218331" y="21176"/>
                </a:lnTo>
                <a:lnTo>
                  <a:pt x="216003" y="19832"/>
                </a:lnTo>
                <a:lnTo>
                  <a:pt x="207186" y="17499"/>
                </a:lnTo>
                <a:lnTo>
                  <a:pt x="201542" y="17250"/>
                </a:lnTo>
                <a:lnTo>
                  <a:pt x="199095" y="16263"/>
                </a:lnTo>
                <a:lnTo>
                  <a:pt x="192053" y="11274"/>
                </a:lnTo>
                <a:lnTo>
                  <a:pt x="190072" y="9773"/>
                </a:lnTo>
                <a:lnTo>
                  <a:pt x="184111" y="9106"/>
                </a:lnTo>
                <a:lnTo>
                  <a:pt x="179855" y="8928"/>
                </a:lnTo>
                <a:lnTo>
                  <a:pt x="177017" y="7857"/>
                </a:lnTo>
                <a:lnTo>
                  <a:pt x="175126" y="6191"/>
                </a:lnTo>
                <a:lnTo>
                  <a:pt x="173864" y="4127"/>
                </a:lnTo>
                <a:lnTo>
                  <a:pt x="172071" y="2751"/>
                </a:lnTo>
                <a:lnTo>
                  <a:pt x="169923" y="1834"/>
                </a:lnTo>
                <a:lnTo>
                  <a:pt x="164996" y="815"/>
                </a:lnTo>
                <a:lnTo>
                  <a:pt x="156867" y="241"/>
                </a:lnTo>
                <a:lnTo>
                  <a:pt x="148427" y="72"/>
                </a:lnTo>
                <a:lnTo>
                  <a:pt x="85838" y="0"/>
                </a:lnTo>
                <a:lnTo>
                  <a:pt x="81955" y="953"/>
                </a:lnTo>
                <a:lnTo>
                  <a:pt x="75099" y="4551"/>
                </a:lnTo>
                <a:lnTo>
                  <a:pt x="70435" y="7381"/>
                </a:lnTo>
                <a:lnTo>
                  <a:pt x="66805" y="8043"/>
                </a:lnTo>
                <a:lnTo>
                  <a:pt x="64503" y="8220"/>
                </a:lnTo>
                <a:lnTo>
                  <a:pt x="62016" y="9290"/>
                </a:lnTo>
                <a:lnTo>
                  <a:pt x="53965" y="14394"/>
                </a:lnTo>
                <a:lnTo>
                  <a:pt x="48372" y="15922"/>
                </a:lnTo>
                <a:lnTo>
                  <a:pt x="39868" y="16783"/>
                </a:lnTo>
                <a:lnTo>
                  <a:pt x="37020" y="17856"/>
                </a:lnTo>
                <a:lnTo>
                  <a:pt x="31316" y="21589"/>
                </a:lnTo>
                <a:lnTo>
                  <a:pt x="29414" y="23917"/>
                </a:lnTo>
                <a:lnTo>
                  <a:pt x="28146" y="26422"/>
                </a:lnTo>
                <a:lnTo>
                  <a:pt x="27300" y="29045"/>
                </a:lnTo>
                <a:lnTo>
                  <a:pt x="25784" y="30793"/>
                </a:lnTo>
                <a:lnTo>
                  <a:pt x="23821" y="31959"/>
                </a:lnTo>
                <a:lnTo>
                  <a:pt x="21560" y="32736"/>
                </a:lnTo>
                <a:lnTo>
                  <a:pt x="20052" y="34206"/>
                </a:lnTo>
                <a:lnTo>
                  <a:pt x="19047" y="36139"/>
                </a:lnTo>
                <a:lnTo>
                  <a:pt x="18377" y="38380"/>
                </a:lnTo>
                <a:lnTo>
                  <a:pt x="16978" y="39874"/>
                </a:lnTo>
                <a:lnTo>
                  <a:pt x="15093" y="40870"/>
                </a:lnTo>
                <a:lnTo>
                  <a:pt x="12883" y="41535"/>
                </a:lnTo>
                <a:lnTo>
                  <a:pt x="11410" y="42930"/>
                </a:lnTo>
                <a:lnTo>
                  <a:pt x="10428" y="44812"/>
                </a:lnTo>
                <a:lnTo>
                  <a:pt x="8852" y="50127"/>
                </a:lnTo>
                <a:lnTo>
                  <a:pt x="6097" y="53394"/>
                </a:lnTo>
                <a:lnTo>
                  <a:pt x="1118" y="58701"/>
                </a:lnTo>
                <a:lnTo>
                  <a:pt x="437" y="61967"/>
                </a:lnTo>
                <a:lnTo>
                  <a:pt x="134" y="66593"/>
                </a:lnTo>
                <a:lnTo>
                  <a:pt x="0" y="71825"/>
                </a:lnTo>
                <a:lnTo>
                  <a:pt x="916" y="74553"/>
                </a:lnTo>
                <a:lnTo>
                  <a:pt x="2480" y="77325"/>
                </a:lnTo>
                <a:lnTo>
                  <a:pt x="4475" y="80125"/>
                </a:lnTo>
                <a:lnTo>
                  <a:pt x="5805" y="82944"/>
                </a:lnTo>
                <a:lnTo>
                  <a:pt x="6691" y="85776"/>
                </a:lnTo>
                <a:lnTo>
                  <a:pt x="8114" y="92614"/>
                </a:lnTo>
                <a:lnTo>
                  <a:pt x="10849" y="96089"/>
                </a:lnTo>
                <a:lnTo>
                  <a:pt x="12912" y="98350"/>
                </a:lnTo>
                <a:lnTo>
                  <a:pt x="14287" y="100809"/>
                </a:lnTo>
                <a:lnTo>
                  <a:pt x="15815" y="106082"/>
                </a:lnTo>
                <a:lnTo>
                  <a:pt x="17175" y="107868"/>
                </a:lnTo>
                <a:lnTo>
                  <a:pt x="19034" y="109060"/>
                </a:lnTo>
                <a:lnTo>
                  <a:pt x="21225" y="109854"/>
                </a:lnTo>
                <a:lnTo>
                  <a:pt x="22687" y="111336"/>
                </a:lnTo>
                <a:lnTo>
                  <a:pt x="23661" y="113277"/>
                </a:lnTo>
                <a:lnTo>
                  <a:pt x="24311" y="115523"/>
                </a:lnTo>
                <a:lnTo>
                  <a:pt x="27572" y="120558"/>
                </a:lnTo>
                <a:lnTo>
                  <a:pt x="29776" y="123235"/>
                </a:lnTo>
                <a:lnTo>
                  <a:pt x="32197" y="125972"/>
                </a:lnTo>
                <a:lnTo>
                  <a:pt x="37427" y="131552"/>
                </a:lnTo>
                <a:lnTo>
                  <a:pt x="49668" y="144049"/>
                </a:lnTo>
                <a:lnTo>
                  <a:pt x="55670" y="147524"/>
                </a:lnTo>
                <a:lnTo>
                  <a:pt x="65943" y="152966"/>
                </a:lnTo>
                <a:lnTo>
                  <a:pt x="76824" y="158459"/>
                </a:lnTo>
                <a:lnTo>
                  <a:pt x="84249" y="160914"/>
                </a:lnTo>
                <a:lnTo>
                  <a:pt x="91676" y="162957"/>
                </a:lnTo>
                <a:lnTo>
                  <a:pt x="96324" y="164836"/>
                </a:lnTo>
                <a:lnTo>
                  <a:pt x="101328" y="167041"/>
                </a:lnTo>
                <a:lnTo>
                  <a:pt x="109427" y="169490"/>
                </a:lnTo>
                <a:lnTo>
                  <a:pt x="116202" y="170579"/>
                </a:lnTo>
                <a:lnTo>
                  <a:pt x="122388" y="171063"/>
                </a:lnTo>
                <a:lnTo>
                  <a:pt x="130852" y="171278"/>
                </a:lnTo>
                <a:lnTo>
                  <a:pt x="135776" y="171335"/>
                </a:lnTo>
                <a:lnTo>
                  <a:pt x="140011" y="170421"/>
                </a:lnTo>
                <a:lnTo>
                  <a:pt x="150523" y="165536"/>
                </a:lnTo>
                <a:lnTo>
                  <a:pt x="156692" y="164059"/>
                </a:lnTo>
                <a:lnTo>
                  <a:pt x="165149" y="163403"/>
                </a:lnTo>
                <a:lnTo>
                  <a:pt x="170070" y="163228"/>
                </a:lnTo>
                <a:lnTo>
                  <a:pt x="175257" y="162158"/>
                </a:lnTo>
                <a:lnTo>
                  <a:pt x="180619" y="160493"/>
                </a:lnTo>
                <a:lnTo>
                  <a:pt x="186099" y="158430"/>
                </a:lnTo>
                <a:lnTo>
                  <a:pt x="194729" y="156139"/>
                </a:lnTo>
                <a:lnTo>
                  <a:pt x="202691" y="154167"/>
                </a:lnTo>
                <a:lnTo>
                  <a:pt x="207482" y="152308"/>
                </a:lnTo>
                <a:lnTo>
                  <a:pt x="212580" y="150116"/>
                </a:lnTo>
                <a:lnTo>
                  <a:pt x="223325" y="145141"/>
                </a:lnTo>
                <a:lnTo>
                  <a:pt x="228857" y="142481"/>
                </a:lnTo>
                <a:lnTo>
                  <a:pt x="237545" y="139525"/>
                </a:lnTo>
                <a:lnTo>
                  <a:pt x="241194" y="138736"/>
                </a:lnTo>
                <a:lnTo>
                  <a:pt x="247790" y="135321"/>
                </a:lnTo>
                <a:lnTo>
                  <a:pt x="253896" y="130628"/>
                </a:lnTo>
                <a:lnTo>
                  <a:pt x="259785" y="125367"/>
                </a:lnTo>
                <a:lnTo>
                  <a:pt x="265578" y="119854"/>
                </a:lnTo>
                <a:lnTo>
                  <a:pt x="277057" y="108553"/>
                </a:lnTo>
                <a:lnTo>
                  <a:pt x="278967" y="105706"/>
                </a:lnTo>
                <a:lnTo>
                  <a:pt x="280239" y="102856"/>
                </a:lnTo>
                <a:lnTo>
                  <a:pt x="281088" y="100003"/>
                </a:lnTo>
                <a:lnTo>
                  <a:pt x="281653" y="97149"/>
                </a:lnTo>
                <a:lnTo>
                  <a:pt x="282031" y="94293"/>
                </a:lnTo>
                <a:lnTo>
                  <a:pt x="282282" y="91437"/>
                </a:lnTo>
                <a:lnTo>
                  <a:pt x="283402" y="89533"/>
                </a:lnTo>
                <a:lnTo>
                  <a:pt x="285101" y="88264"/>
                </a:lnTo>
                <a:lnTo>
                  <a:pt x="287186" y="87417"/>
                </a:lnTo>
                <a:lnTo>
                  <a:pt x="287624" y="85901"/>
                </a:lnTo>
                <a:lnTo>
                  <a:pt x="286963" y="83937"/>
                </a:lnTo>
                <a:lnTo>
                  <a:pt x="285571" y="81676"/>
                </a:lnTo>
                <a:lnTo>
                  <a:pt x="284023" y="76623"/>
                </a:lnTo>
                <a:lnTo>
                  <a:pt x="283610" y="73942"/>
                </a:lnTo>
                <a:lnTo>
                  <a:pt x="283335" y="71202"/>
                </a:lnTo>
                <a:lnTo>
                  <a:pt x="283151" y="68423"/>
                </a:lnTo>
                <a:lnTo>
                  <a:pt x="283029" y="65618"/>
                </a:lnTo>
                <a:lnTo>
                  <a:pt x="281995" y="62795"/>
                </a:lnTo>
                <a:lnTo>
                  <a:pt x="280353" y="59961"/>
                </a:lnTo>
                <a:lnTo>
                  <a:pt x="278306" y="57119"/>
                </a:lnTo>
                <a:lnTo>
                  <a:pt x="275989" y="53319"/>
                </a:lnTo>
                <a:lnTo>
                  <a:pt x="273492" y="48881"/>
                </a:lnTo>
                <a:lnTo>
                  <a:pt x="270874" y="44018"/>
                </a:lnTo>
                <a:lnTo>
                  <a:pt x="267224" y="39823"/>
                </a:lnTo>
                <a:lnTo>
                  <a:pt x="262886" y="36074"/>
                </a:lnTo>
                <a:lnTo>
                  <a:pt x="258089" y="32621"/>
                </a:lnTo>
                <a:lnTo>
                  <a:pt x="253938" y="29368"/>
                </a:lnTo>
                <a:lnTo>
                  <a:pt x="250219" y="26246"/>
                </a:lnTo>
                <a:lnTo>
                  <a:pt x="246786" y="23212"/>
                </a:lnTo>
                <a:lnTo>
                  <a:pt x="240433" y="17302"/>
                </a:lnTo>
                <a:lnTo>
                  <a:pt x="237405" y="14392"/>
                </a:lnTo>
                <a:lnTo>
                  <a:pt x="233482" y="11500"/>
                </a:lnTo>
                <a:lnTo>
                  <a:pt x="228961" y="8619"/>
                </a:lnTo>
                <a:lnTo>
                  <a:pt x="224042" y="5746"/>
                </a:lnTo>
                <a:lnTo>
                  <a:pt x="216037" y="2554"/>
                </a:lnTo>
                <a:lnTo>
                  <a:pt x="209304" y="1135"/>
                </a:lnTo>
                <a:lnTo>
                  <a:pt x="203136" y="504"/>
                </a:lnTo>
                <a:lnTo>
                  <a:pt x="194680" y="224"/>
                </a:lnTo>
                <a:lnTo>
                  <a:pt x="156915" y="13"/>
                </a:lnTo>
                <a:lnTo>
                  <a:pt x="12848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"/>
          <p:cNvSpPr/>
          <p:nvPr/>
        </p:nvSpPr>
        <p:spPr>
          <a:xfrm>
            <a:off x="4134811" y="3163252"/>
            <a:ext cx="231446" cy="179992"/>
          </a:xfrm>
          <a:custGeom>
            <a:avLst/>
            <a:gdLst/>
            <a:ahLst/>
            <a:cxnLst/>
            <a:rect l="0" t="0" r="0" b="0"/>
            <a:pathLst>
              <a:path w="231446" h="179992">
                <a:moveTo>
                  <a:pt x="180014" y="8573"/>
                </a:moveTo>
                <a:lnTo>
                  <a:pt x="180014" y="3634"/>
                </a:lnTo>
                <a:lnTo>
                  <a:pt x="180014" y="8551"/>
                </a:lnTo>
                <a:lnTo>
                  <a:pt x="125720" y="8573"/>
                </a:lnTo>
                <a:lnTo>
                  <a:pt x="122863" y="7620"/>
                </a:lnTo>
                <a:lnTo>
                  <a:pt x="117148" y="4022"/>
                </a:lnTo>
                <a:lnTo>
                  <a:pt x="113339" y="2681"/>
                </a:lnTo>
                <a:lnTo>
                  <a:pt x="108893" y="1787"/>
                </a:lnTo>
                <a:lnTo>
                  <a:pt x="104025" y="1192"/>
                </a:lnTo>
                <a:lnTo>
                  <a:pt x="99827" y="794"/>
                </a:lnTo>
                <a:lnTo>
                  <a:pt x="92623" y="353"/>
                </a:lnTo>
                <a:lnTo>
                  <a:pt x="87762" y="105"/>
                </a:lnTo>
                <a:lnTo>
                  <a:pt x="27123" y="0"/>
                </a:lnTo>
                <a:lnTo>
                  <a:pt x="21577" y="4551"/>
                </a:lnTo>
                <a:lnTo>
                  <a:pt x="18452" y="7381"/>
                </a:lnTo>
                <a:lnTo>
                  <a:pt x="18013" y="8731"/>
                </a:lnTo>
                <a:lnTo>
                  <a:pt x="17526" y="12770"/>
                </a:lnTo>
                <a:lnTo>
                  <a:pt x="16444" y="14229"/>
                </a:lnTo>
                <a:lnTo>
                  <a:pt x="14769" y="15201"/>
                </a:lnTo>
                <a:lnTo>
                  <a:pt x="12700" y="15849"/>
                </a:lnTo>
                <a:lnTo>
                  <a:pt x="11321" y="17233"/>
                </a:lnTo>
                <a:lnTo>
                  <a:pt x="10402" y="19109"/>
                </a:lnTo>
                <a:lnTo>
                  <a:pt x="9381" y="23733"/>
                </a:lnTo>
                <a:lnTo>
                  <a:pt x="8927" y="28963"/>
                </a:lnTo>
                <a:lnTo>
                  <a:pt x="8725" y="34462"/>
                </a:lnTo>
                <a:lnTo>
                  <a:pt x="8671" y="37262"/>
                </a:lnTo>
                <a:lnTo>
                  <a:pt x="7683" y="40082"/>
                </a:lnTo>
                <a:lnTo>
                  <a:pt x="6071" y="42914"/>
                </a:lnTo>
                <a:lnTo>
                  <a:pt x="4045" y="45754"/>
                </a:lnTo>
                <a:lnTo>
                  <a:pt x="2693" y="48600"/>
                </a:lnTo>
                <a:lnTo>
                  <a:pt x="1793" y="51450"/>
                </a:lnTo>
                <a:lnTo>
                  <a:pt x="1192" y="54303"/>
                </a:lnTo>
                <a:lnTo>
                  <a:pt x="792" y="57157"/>
                </a:lnTo>
                <a:lnTo>
                  <a:pt x="525" y="60012"/>
                </a:lnTo>
                <a:lnTo>
                  <a:pt x="347" y="62868"/>
                </a:lnTo>
                <a:lnTo>
                  <a:pt x="149" y="68581"/>
                </a:lnTo>
                <a:lnTo>
                  <a:pt x="23" y="80010"/>
                </a:lnTo>
                <a:lnTo>
                  <a:pt x="0" y="88583"/>
                </a:lnTo>
                <a:lnTo>
                  <a:pt x="950" y="91440"/>
                </a:lnTo>
                <a:lnTo>
                  <a:pt x="2536" y="94298"/>
                </a:lnTo>
                <a:lnTo>
                  <a:pt x="4545" y="97155"/>
                </a:lnTo>
                <a:lnTo>
                  <a:pt x="5884" y="100013"/>
                </a:lnTo>
                <a:lnTo>
                  <a:pt x="6777" y="102870"/>
                </a:lnTo>
                <a:lnTo>
                  <a:pt x="7372" y="105728"/>
                </a:lnTo>
                <a:lnTo>
                  <a:pt x="7770" y="108585"/>
                </a:lnTo>
                <a:lnTo>
                  <a:pt x="8034" y="111443"/>
                </a:lnTo>
                <a:lnTo>
                  <a:pt x="8211" y="114300"/>
                </a:lnTo>
                <a:lnTo>
                  <a:pt x="9281" y="117157"/>
                </a:lnTo>
                <a:lnTo>
                  <a:pt x="10947" y="120015"/>
                </a:lnTo>
                <a:lnTo>
                  <a:pt x="13010" y="122873"/>
                </a:lnTo>
                <a:lnTo>
                  <a:pt x="14385" y="125730"/>
                </a:lnTo>
                <a:lnTo>
                  <a:pt x="15302" y="128588"/>
                </a:lnTo>
                <a:lnTo>
                  <a:pt x="15913" y="131445"/>
                </a:lnTo>
                <a:lnTo>
                  <a:pt x="17273" y="133350"/>
                </a:lnTo>
                <a:lnTo>
                  <a:pt x="19133" y="134620"/>
                </a:lnTo>
                <a:lnTo>
                  <a:pt x="21324" y="135467"/>
                </a:lnTo>
                <a:lnTo>
                  <a:pt x="26300" y="138947"/>
                </a:lnTo>
                <a:lnTo>
                  <a:pt x="31686" y="143670"/>
                </a:lnTo>
                <a:lnTo>
                  <a:pt x="37256" y="148943"/>
                </a:lnTo>
                <a:lnTo>
                  <a:pt x="39121" y="151683"/>
                </a:lnTo>
                <a:lnTo>
                  <a:pt x="41195" y="157267"/>
                </a:lnTo>
                <a:lnTo>
                  <a:pt x="42700" y="159137"/>
                </a:lnTo>
                <a:lnTo>
                  <a:pt x="44657" y="160384"/>
                </a:lnTo>
                <a:lnTo>
                  <a:pt x="46913" y="161215"/>
                </a:lnTo>
                <a:lnTo>
                  <a:pt x="51960" y="164679"/>
                </a:lnTo>
                <a:lnTo>
                  <a:pt x="54640" y="166936"/>
                </a:lnTo>
                <a:lnTo>
                  <a:pt x="58331" y="168441"/>
                </a:lnTo>
                <a:lnTo>
                  <a:pt x="62697" y="169444"/>
                </a:lnTo>
                <a:lnTo>
                  <a:pt x="67513" y="170113"/>
                </a:lnTo>
                <a:lnTo>
                  <a:pt x="71675" y="170558"/>
                </a:lnTo>
                <a:lnTo>
                  <a:pt x="78841" y="171054"/>
                </a:lnTo>
                <a:lnTo>
                  <a:pt x="82085" y="172138"/>
                </a:lnTo>
                <a:lnTo>
                  <a:pt x="88230" y="175883"/>
                </a:lnTo>
                <a:lnTo>
                  <a:pt x="94136" y="178183"/>
                </a:lnTo>
                <a:lnTo>
                  <a:pt x="100888" y="179205"/>
                </a:lnTo>
                <a:lnTo>
                  <a:pt x="105356" y="179478"/>
                </a:lnTo>
                <a:lnTo>
                  <a:pt x="114447" y="179780"/>
                </a:lnTo>
                <a:lnTo>
                  <a:pt x="128045" y="179975"/>
                </a:lnTo>
                <a:lnTo>
                  <a:pt x="131080" y="179991"/>
                </a:lnTo>
                <a:lnTo>
                  <a:pt x="134057" y="179049"/>
                </a:lnTo>
                <a:lnTo>
                  <a:pt x="139903" y="175462"/>
                </a:lnTo>
                <a:lnTo>
                  <a:pt x="145677" y="173233"/>
                </a:lnTo>
                <a:lnTo>
                  <a:pt x="148550" y="172639"/>
                </a:lnTo>
                <a:lnTo>
                  <a:pt x="154283" y="169439"/>
                </a:lnTo>
                <a:lnTo>
                  <a:pt x="160957" y="164841"/>
                </a:lnTo>
                <a:lnTo>
                  <a:pt x="165405" y="162282"/>
                </a:lnTo>
                <a:lnTo>
                  <a:pt x="170274" y="159623"/>
                </a:lnTo>
                <a:lnTo>
                  <a:pt x="174473" y="156898"/>
                </a:lnTo>
                <a:lnTo>
                  <a:pt x="181679" y="151330"/>
                </a:lnTo>
                <a:lnTo>
                  <a:pt x="184933" y="148512"/>
                </a:lnTo>
                <a:lnTo>
                  <a:pt x="188056" y="145680"/>
                </a:lnTo>
                <a:lnTo>
                  <a:pt x="191090" y="142840"/>
                </a:lnTo>
                <a:lnTo>
                  <a:pt x="195018" y="140947"/>
                </a:lnTo>
                <a:lnTo>
                  <a:pt x="199542" y="139685"/>
                </a:lnTo>
                <a:lnTo>
                  <a:pt x="204462" y="138843"/>
                </a:lnTo>
                <a:lnTo>
                  <a:pt x="207743" y="137330"/>
                </a:lnTo>
                <a:lnTo>
                  <a:pt x="209930" y="135368"/>
                </a:lnTo>
                <a:lnTo>
                  <a:pt x="213312" y="130648"/>
                </a:lnTo>
                <a:lnTo>
                  <a:pt x="217991" y="125376"/>
                </a:lnTo>
                <a:lnTo>
                  <a:pt x="223245" y="119858"/>
                </a:lnTo>
                <a:lnTo>
                  <a:pt x="225979" y="117053"/>
                </a:lnTo>
                <a:lnTo>
                  <a:pt x="227803" y="114230"/>
                </a:lnTo>
                <a:lnTo>
                  <a:pt x="229017" y="111396"/>
                </a:lnTo>
                <a:lnTo>
                  <a:pt x="229828" y="108554"/>
                </a:lnTo>
                <a:lnTo>
                  <a:pt x="230368" y="105707"/>
                </a:lnTo>
                <a:lnTo>
                  <a:pt x="230729" y="102856"/>
                </a:lnTo>
                <a:lnTo>
                  <a:pt x="230969" y="100003"/>
                </a:lnTo>
                <a:lnTo>
                  <a:pt x="231129" y="97149"/>
                </a:lnTo>
                <a:lnTo>
                  <a:pt x="231306" y="91437"/>
                </a:lnTo>
                <a:lnTo>
                  <a:pt x="231430" y="77152"/>
                </a:lnTo>
                <a:lnTo>
                  <a:pt x="231445" y="65723"/>
                </a:lnTo>
                <a:lnTo>
                  <a:pt x="230494" y="62865"/>
                </a:lnTo>
                <a:lnTo>
                  <a:pt x="228907" y="60008"/>
                </a:lnTo>
                <a:lnTo>
                  <a:pt x="226896" y="57150"/>
                </a:lnTo>
                <a:lnTo>
                  <a:pt x="225556" y="54293"/>
                </a:lnTo>
                <a:lnTo>
                  <a:pt x="224663" y="51435"/>
                </a:lnTo>
                <a:lnTo>
                  <a:pt x="224067" y="48577"/>
                </a:lnTo>
                <a:lnTo>
                  <a:pt x="222717" y="45720"/>
                </a:lnTo>
                <a:lnTo>
                  <a:pt x="220866" y="42862"/>
                </a:lnTo>
                <a:lnTo>
                  <a:pt x="218678" y="40005"/>
                </a:lnTo>
                <a:lnTo>
                  <a:pt x="216267" y="37148"/>
                </a:lnTo>
                <a:lnTo>
                  <a:pt x="213708" y="34290"/>
                </a:lnTo>
                <a:lnTo>
                  <a:pt x="211049" y="31433"/>
                </a:lnTo>
                <a:lnTo>
                  <a:pt x="208323" y="29528"/>
                </a:lnTo>
                <a:lnTo>
                  <a:pt x="202756" y="27411"/>
                </a:lnTo>
                <a:lnTo>
                  <a:pt x="198985" y="25894"/>
                </a:lnTo>
                <a:lnTo>
                  <a:pt x="194566" y="23930"/>
                </a:lnTo>
                <a:lnTo>
                  <a:pt x="189715" y="21669"/>
                </a:lnTo>
                <a:lnTo>
                  <a:pt x="185529" y="19208"/>
                </a:lnTo>
                <a:lnTo>
                  <a:pt x="178338" y="13935"/>
                </a:lnTo>
                <a:lnTo>
                  <a:pt x="174134" y="12147"/>
                </a:lnTo>
                <a:lnTo>
                  <a:pt x="169426" y="10956"/>
                </a:lnTo>
                <a:lnTo>
                  <a:pt x="164383" y="10161"/>
                </a:lnTo>
                <a:lnTo>
                  <a:pt x="159116" y="9632"/>
                </a:lnTo>
                <a:lnTo>
                  <a:pt x="153699" y="9279"/>
                </a:lnTo>
                <a:lnTo>
                  <a:pt x="148183" y="9043"/>
                </a:lnTo>
                <a:lnTo>
                  <a:pt x="136974" y="8782"/>
                </a:lnTo>
                <a:lnTo>
                  <a:pt x="114256" y="8614"/>
                </a:lnTo>
                <a:lnTo>
                  <a:pt x="110458" y="9552"/>
                </a:lnTo>
                <a:lnTo>
                  <a:pt x="107925" y="11131"/>
                </a:lnTo>
                <a:lnTo>
                  <a:pt x="102861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"/>
          <p:cNvSpPr/>
          <p:nvPr/>
        </p:nvSpPr>
        <p:spPr>
          <a:xfrm>
            <a:off x="4074909" y="2220277"/>
            <a:ext cx="68467" cy="128588"/>
          </a:xfrm>
          <a:custGeom>
            <a:avLst/>
            <a:gdLst/>
            <a:ahLst/>
            <a:cxnLst/>
            <a:rect l="0" t="0" r="0" b="0"/>
            <a:pathLst>
              <a:path w="68467" h="128588">
                <a:moveTo>
                  <a:pt x="25603" y="0"/>
                </a:moveTo>
                <a:lnTo>
                  <a:pt x="21053" y="0"/>
                </a:lnTo>
                <a:lnTo>
                  <a:pt x="19711" y="953"/>
                </a:lnTo>
                <a:lnTo>
                  <a:pt x="18818" y="2540"/>
                </a:lnTo>
                <a:lnTo>
                  <a:pt x="17384" y="7381"/>
                </a:lnTo>
                <a:lnTo>
                  <a:pt x="17188" y="10583"/>
                </a:lnTo>
                <a:lnTo>
                  <a:pt x="17135" y="12770"/>
                </a:lnTo>
                <a:lnTo>
                  <a:pt x="16148" y="15181"/>
                </a:lnTo>
                <a:lnTo>
                  <a:pt x="14537" y="17741"/>
                </a:lnTo>
                <a:lnTo>
                  <a:pt x="12511" y="20400"/>
                </a:lnTo>
                <a:lnTo>
                  <a:pt x="11160" y="24077"/>
                </a:lnTo>
                <a:lnTo>
                  <a:pt x="10259" y="28434"/>
                </a:lnTo>
                <a:lnTo>
                  <a:pt x="9659" y="33244"/>
                </a:lnTo>
                <a:lnTo>
                  <a:pt x="8306" y="37403"/>
                </a:lnTo>
                <a:lnTo>
                  <a:pt x="6452" y="41127"/>
                </a:lnTo>
                <a:lnTo>
                  <a:pt x="4263" y="44563"/>
                </a:lnTo>
                <a:lnTo>
                  <a:pt x="2804" y="47807"/>
                </a:lnTo>
                <a:lnTo>
                  <a:pt x="1831" y="50921"/>
                </a:lnTo>
                <a:lnTo>
                  <a:pt x="1182" y="53950"/>
                </a:lnTo>
                <a:lnTo>
                  <a:pt x="750" y="56921"/>
                </a:lnTo>
                <a:lnTo>
                  <a:pt x="462" y="59855"/>
                </a:lnTo>
                <a:lnTo>
                  <a:pt x="270" y="62764"/>
                </a:lnTo>
                <a:lnTo>
                  <a:pt x="142" y="65655"/>
                </a:lnTo>
                <a:lnTo>
                  <a:pt x="0" y="71408"/>
                </a:lnTo>
                <a:lnTo>
                  <a:pt x="914" y="74275"/>
                </a:lnTo>
                <a:lnTo>
                  <a:pt x="2476" y="77139"/>
                </a:lnTo>
                <a:lnTo>
                  <a:pt x="4470" y="80001"/>
                </a:lnTo>
                <a:lnTo>
                  <a:pt x="5800" y="82862"/>
                </a:lnTo>
                <a:lnTo>
                  <a:pt x="6686" y="85721"/>
                </a:lnTo>
                <a:lnTo>
                  <a:pt x="7277" y="88580"/>
                </a:lnTo>
                <a:lnTo>
                  <a:pt x="8623" y="91438"/>
                </a:lnTo>
                <a:lnTo>
                  <a:pt x="10473" y="94297"/>
                </a:lnTo>
                <a:lnTo>
                  <a:pt x="15735" y="101177"/>
                </a:lnTo>
                <a:lnTo>
                  <a:pt x="17119" y="102693"/>
                </a:lnTo>
                <a:lnTo>
                  <a:pt x="21197" y="106919"/>
                </a:lnTo>
                <a:lnTo>
                  <a:pt x="23618" y="108427"/>
                </a:lnTo>
                <a:lnTo>
                  <a:pt x="26185" y="109432"/>
                </a:lnTo>
                <a:lnTo>
                  <a:pt x="28849" y="110102"/>
                </a:lnTo>
                <a:lnTo>
                  <a:pt x="31577" y="111502"/>
                </a:lnTo>
                <a:lnTo>
                  <a:pt x="34348" y="113387"/>
                </a:lnTo>
                <a:lnTo>
                  <a:pt x="37148" y="115596"/>
                </a:lnTo>
                <a:lnTo>
                  <a:pt x="39967" y="117069"/>
                </a:lnTo>
                <a:lnTo>
                  <a:pt x="42799" y="118051"/>
                </a:lnTo>
                <a:lnTo>
                  <a:pt x="45640" y="118706"/>
                </a:lnTo>
                <a:lnTo>
                  <a:pt x="48486" y="119142"/>
                </a:lnTo>
                <a:lnTo>
                  <a:pt x="51336" y="119433"/>
                </a:lnTo>
                <a:lnTo>
                  <a:pt x="54188" y="119627"/>
                </a:lnTo>
                <a:lnTo>
                  <a:pt x="57043" y="120709"/>
                </a:lnTo>
                <a:lnTo>
                  <a:pt x="59898" y="122383"/>
                </a:lnTo>
                <a:lnTo>
                  <a:pt x="68466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"/>
          <p:cNvSpPr/>
          <p:nvPr/>
        </p:nvSpPr>
        <p:spPr>
          <a:xfrm>
            <a:off x="4194820" y="2211705"/>
            <a:ext cx="133437" cy="145699"/>
          </a:xfrm>
          <a:custGeom>
            <a:avLst/>
            <a:gdLst/>
            <a:ahLst/>
            <a:cxnLst/>
            <a:rect l="0" t="0" r="0" b="0"/>
            <a:pathLst>
              <a:path w="133437" h="145699">
                <a:moveTo>
                  <a:pt x="42852" y="0"/>
                </a:moveTo>
                <a:lnTo>
                  <a:pt x="38301" y="0"/>
                </a:lnTo>
                <a:lnTo>
                  <a:pt x="36960" y="952"/>
                </a:lnTo>
                <a:lnTo>
                  <a:pt x="36067" y="2540"/>
                </a:lnTo>
                <a:lnTo>
                  <a:pt x="35074" y="6844"/>
                </a:lnTo>
                <a:lnTo>
                  <a:pt x="34809" y="9325"/>
                </a:lnTo>
                <a:lnTo>
                  <a:pt x="34633" y="11931"/>
                </a:lnTo>
                <a:lnTo>
                  <a:pt x="33562" y="14622"/>
                </a:lnTo>
                <a:lnTo>
                  <a:pt x="31897" y="17368"/>
                </a:lnTo>
                <a:lnTo>
                  <a:pt x="29833" y="20151"/>
                </a:lnTo>
                <a:lnTo>
                  <a:pt x="28458" y="22959"/>
                </a:lnTo>
                <a:lnTo>
                  <a:pt x="27541" y="25783"/>
                </a:lnTo>
                <a:lnTo>
                  <a:pt x="26930" y="28619"/>
                </a:lnTo>
                <a:lnTo>
                  <a:pt x="25569" y="31461"/>
                </a:lnTo>
                <a:lnTo>
                  <a:pt x="23710" y="34309"/>
                </a:lnTo>
                <a:lnTo>
                  <a:pt x="21519" y="37160"/>
                </a:lnTo>
                <a:lnTo>
                  <a:pt x="20057" y="40013"/>
                </a:lnTo>
                <a:lnTo>
                  <a:pt x="19083" y="42868"/>
                </a:lnTo>
                <a:lnTo>
                  <a:pt x="18433" y="45724"/>
                </a:lnTo>
                <a:lnTo>
                  <a:pt x="17048" y="49532"/>
                </a:lnTo>
                <a:lnTo>
                  <a:pt x="15172" y="53976"/>
                </a:lnTo>
                <a:lnTo>
                  <a:pt x="9867" y="65695"/>
                </a:lnTo>
                <a:lnTo>
                  <a:pt x="4398" y="76827"/>
                </a:lnTo>
                <a:lnTo>
                  <a:pt x="2928" y="80745"/>
                </a:lnTo>
                <a:lnTo>
                  <a:pt x="1949" y="84310"/>
                </a:lnTo>
                <a:lnTo>
                  <a:pt x="1296" y="87639"/>
                </a:lnTo>
                <a:lnTo>
                  <a:pt x="860" y="90811"/>
                </a:lnTo>
                <a:lnTo>
                  <a:pt x="570" y="93878"/>
                </a:lnTo>
                <a:lnTo>
                  <a:pt x="377" y="96875"/>
                </a:lnTo>
                <a:lnTo>
                  <a:pt x="247" y="99826"/>
                </a:lnTo>
                <a:lnTo>
                  <a:pt x="104" y="105644"/>
                </a:lnTo>
                <a:lnTo>
                  <a:pt x="0" y="122865"/>
                </a:lnTo>
                <a:lnTo>
                  <a:pt x="949" y="124772"/>
                </a:lnTo>
                <a:lnTo>
                  <a:pt x="2534" y="126044"/>
                </a:lnTo>
                <a:lnTo>
                  <a:pt x="4543" y="126891"/>
                </a:lnTo>
                <a:lnTo>
                  <a:pt x="5883" y="128409"/>
                </a:lnTo>
                <a:lnTo>
                  <a:pt x="6776" y="130374"/>
                </a:lnTo>
                <a:lnTo>
                  <a:pt x="7371" y="132636"/>
                </a:lnTo>
                <a:lnTo>
                  <a:pt x="8721" y="134143"/>
                </a:lnTo>
                <a:lnTo>
                  <a:pt x="10573" y="135149"/>
                </a:lnTo>
                <a:lnTo>
                  <a:pt x="12760" y="135819"/>
                </a:lnTo>
                <a:lnTo>
                  <a:pt x="15171" y="137218"/>
                </a:lnTo>
                <a:lnTo>
                  <a:pt x="17731" y="139104"/>
                </a:lnTo>
                <a:lnTo>
                  <a:pt x="20389" y="141313"/>
                </a:lnTo>
                <a:lnTo>
                  <a:pt x="23114" y="142786"/>
                </a:lnTo>
                <a:lnTo>
                  <a:pt x="25884" y="143768"/>
                </a:lnTo>
                <a:lnTo>
                  <a:pt x="28683" y="144423"/>
                </a:lnTo>
                <a:lnTo>
                  <a:pt x="31501" y="144859"/>
                </a:lnTo>
                <a:lnTo>
                  <a:pt x="34332" y="145150"/>
                </a:lnTo>
                <a:lnTo>
                  <a:pt x="37172" y="145344"/>
                </a:lnTo>
                <a:lnTo>
                  <a:pt x="40018" y="145473"/>
                </a:lnTo>
                <a:lnTo>
                  <a:pt x="45720" y="145617"/>
                </a:lnTo>
                <a:lnTo>
                  <a:pt x="58836" y="145698"/>
                </a:lnTo>
                <a:lnTo>
                  <a:pt x="63033" y="144757"/>
                </a:lnTo>
                <a:lnTo>
                  <a:pt x="66784" y="143177"/>
                </a:lnTo>
                <a:lnTo>
                  <a:pt x="70237" y="141171"/>
                </a:lnTo>
                <a:lnTo>
                  <a:pt x="73491" y="139834"/>
                </a:lnTo>
                <a:lnTo>
                  <a:pt x="76613" y="138942"/>
                </a:lnTo>
                <a:lnTo>
                  <a:pt x="79646" y="138348"/>
                </a:lnTo>
                <a:lnTo>
                  <a:pt x="82622" y="136999"/>
                </a:lnTo>
                <a:lnTo>
                  <a:pt x="85557" y="135148"/>
                </a:lnTo>
                <a:lnTo>
                  <a:pt x="88468" y="132961"/>
                </a:lnTo>
                <a:lnTo>
                  <a:pt x="90407" y="130550"/>
                </a:lnTo>
                <a:lnTo>
                  <a:pt x="91701" y="127991"/>
                </a:lnTo>
                <a:lnTo>
                  <a:pt x="92563" y="125332"/>
                </a:lnTo>
                <a:lnTo>
                  <a:pt x="95042" y="123560"/>
                </a:lnTo>
                <a:lnTo>
                  <a:pt x="98601" y="122378"/>
                </a:lnTo>
                <a:lnTo>
                  <a:pt x="102878" y="121590"/>
                </a:lnTo>
                <a:lnTo>
                  <a:pt x="106682" y="120112"/>
                </a:lnTo>
                <a:lnTo>
                  <a:pt x="110170" y="118175"/>
                </a:lnTo>
                <a:lnTo>
                  <a:pt x="113448" y="115931"/>
                </a:lnTo>
                <a:lnTo>
                  <a:pt x="115633" y="113482"/>
                </a:lnTo>
                <a:lnTo>
                  <a:pt x="117091" y="110897"/>
                </a:lnTo>
                <a:lnTo>
                  <a:pt x="118062" y="108221"/>
                </a:lnTo>
                <a:lnTo>
                  <a:pt x="119662" y="105485"/>
                </a:lnTo>
                <a:lnTo>
                  <a:pt x="121682" y="102708"/>
                </a:lnTo>
                <a:lnTo>
                  <a:pt x="123980" y="99904"/>
                </a:lnTo>
                <a:lnTo>
                  <a:pt x="125512" y="97083"/>
                </a:lnTo>
                <a:lnTo>
                  <a:pt x="126534" y="94249"/>
                </a:lnTo>
                <a:lnTo>
                  <a:pt x="128173" y="87409"/>
                </a:lnTo>
                <a:lnTo>
                  <a:pt x="130938" y="83933"/>
                </a:lnTo>
                <a:lnTo>
                  <a:pt x="133008" y="81673"/>
                </a:lnTo>
                <a:lnTo>
                  <a:pt x="133436" y="79213"/>
                </a:lnTo>
                <a:lnTo>
                  <a:pt x="132769" y="76621"/>
                </a:lnTo>
                <a:lnTo>
                  <a:pt x="131372" y="73941"/>
                </a:lnTo>
                <a:lnTo>
                  <a:pt x="130440" y="71201"/>
                </a:lnTo>
                <a:lnTo>
                  <a:pt x="129819" y="68422"/>
                </a:lnTo>
                <a:lnTo>
                  <a:pt x="129405" y="65617"/>
                </a:lnTo>
                <a:lnTo>
                  <a:pt x="128177" y="62795"/>
                </a:lnTo>
                <a:lnTo>
                  <a:pt x="126405" y="59960"/>
                </a:lnTo>
                <a:lnTo>
                  <a:pt x="124271" y="57119"/>
                </a:lnTo>
                <a:lnTo>
                  <a:pt x="121897" y="54271"/>
                </a:lnTo>
                <a:lnTo>
                  <a:pt x="119361" y="51421"/>
                </a:lnTo>
                <a:lnTo>
                  <a:pt x="116718" y="48568"/>
                </a:lnTo>
                <a:lnTo>
                  <a:pt x="113051" y="46666"/>
                </a:lnTo>
                <a:lnTo>
                  <a:pt x="108701" y="45398"/>
                </a:lnTo>
                <a:lnTo>
                  <a:pt x="103897" y="44553"/>
                </a:lnTo>
                <a:lnTo>
                  <a:pt x="99741" y="43037"/>
                </a:lnTo>
                <a:lnTo>
                  <a:pt x="96018" y="41073"/>
                </a:lnTo>
                <a:lnTo>
                  <a:pt x="92583" y="38812"/>
                </a:lnTo>
                <a:lnTo>
                  <a:pt x="89342" y="36352"/>
                </a:lnTo>
                <a:lnTo>
                  <a:pt x="86227" y="33760"/>
                </a:lnTo>
                <a:lnTo>
                  <a:pt x="83199" y="31079"/>
                </a:lnTo>
                <a:lnTo>
                  <a:pt x="80227" y="29291"/>
                </a:lnTo>
                <a:lnTo>
                  <a:pt x="77294" y="28100"/>
                </a:lnTo>
                <a:lnTo>
                  <a:pt x="74386" y="27306"/>
                </a:lnTo>
                <a:lnTo>
                  <a:pt x="70542" y="25823"/>
                </a:lnTo>
                <a:lnTo>
                  <a:pt x="66075" y="23883"/>
                </a:lnTo>
                <a:lnTo>
                  <a:pt x="61191" y="21637"/>
                </a:lnTo>
                <a:lnTo>
                  <a:pt x="56983" y="20139"/>
                </a:lnTo>
                <a:lnTo>
                  <a:pt x="53225" y="19141"/>
                </a:lnTo>
                <a:lnTo>
                  <a:pt x="49767" y="18476"/>
                </a:lnTo>
                <a:lnTo>
                  <a:pt x="46510" y="18032"/>
                </a:lnTo>
                <a:lnTo>
                  <a:pt x="43386" y="17736"/>
                </a:lnTo>
                <a:lnTo>
                  <a:pt x="40350" y="17539"/>
                </a:lnTo>
                <a:lnTo>
                  <a:pt x="37374" y="17407"/>
                </a:lnTo>
                <a:lnTo>
                  <a:pt x="31527" y="17262"/>
                </a:lnTo>
                <a:lnTo>
                  <a:pt x="17134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"/>
          <p:cNvSpPr/>
          <p:nvPr/>
        </p:nvSpPr>
        <p:spPr>
          <a:xfrm>
            <a:off x="4426267" y="2323147"/>
            <a:ext cx="8574" cy="85726"/>
          </a:xfrm>
          <a:custGeom>
            <a:avLst/>
            <a:gdLst/>
            <a:ahLst/>
            <a:cxnLst/>
            <a:rect l="0" t="0" r="0" b="0"/>
            <a:pathLst>
              <a:path w="8574" h="85726">
                <a:moveTo>
                  <a:pt x="0" y="0"/>
                </a:moveTo>
                <a:lnTo>
                  <a:pt x="0" y="41180"/>
                </a:lnTo>
                <a:lnTo>
                  <a:pt x="953" y="42693"/>
                </a:lnTo>
                <a:lnTo>
                  <a:pt x="2540" y="44655"/>
                </a:lnTo>
                <a:lnTo>
                  <a:pt x="4551" y="46915"/>
                </a:lnTo>
                <a:lnTo>
                  <a:pt x="5891" y="49374"/>
                </a:lnTo>
                <a:lnTo>
                  <a:pt x="6785" y="51966"/>
                </a:lnTo>
                <a:lnTo>
                  <a:pt x="7381" y="54647"/>
                </a:lnTo>
                <a:lnTo>
                  <a:pt x="7778" y="57386"/>
                </a:lnTo>
                <a:lnTo>
                  <a:pt x="8043" y="60165"/>
                </a:lnTo>
                <a:lnTo>
                  <a:pt x="8219" y="62970"/>
                </a:lnTo>
                <a:lnTo>
                  <a:pt x="8416" y="68627"/>
                </a:lnTo>
                <a:lnTo>
                  <a:pt x="8468" y="71469"/>
                </a:lnTo>
                <a:lnTo>
                  <a:pt x="7550" y="73363"/>
                </a:lnTo>
                <a:lnTo>
                  <a:pt x="5986" y="74626"/>
                </a:lnTo>
                <a:lnTo>
                  <a:pt x="3991" y="75468"/>
                </a:lnTo>
                <a:lnTo>
                  <a:pt x="2661" y="76982"/>
                </a:lnTo>
                <a:lnTo>
                  <a:pt x="1774" y="78944"/>
                </a:lnTo>
                <a:lnTo>
                  <a:pt x="1182" y="81204"/>
                </a:lnTo>
                <a:lnTo>
                  <a:pt x="1741" y="82711"/>
                </a:lnTo>
                <a:lnTo>
                  <a:pt x="3066" y="83716"/>
                </a:lnTo>
                <a:lnTo>
                  <a:pt x="8573" y="857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5"/>
          <p:cNvSpPr/>
          <p:nvPr/>
        </p:nvSpPr>
        <p:spPr>
          <a:xfrm>
            <a:off x="4434840" y="24088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"/>
          <p:cNvSpPr/>
          <p:nvPr/>
        </p:nvSpPr>
        <p:spPr>
          <a:xfrm>
            <a:off x="4443412" y="2212905"/>
            <a:ext cx="150573" cy="135960"/>
          </a:xfrm>
          <a:custGeom>
            <a:avLst/>
            <a:gdLst/>
            <a:ahLst/>
            <a:cxnLst/>
            <a:rect l="0" t="0" r="0" b="0"/>
            <a:pathLst>
              <a:path w="150573" h="135960">
                <a:moveTo>
                  <a:pt x="0" y="15945"/>
                </a:moveTo>
                <a:lnTo>
                  <a:pt x="4551" y="15945"/>
                </a:lnTo>
                <a:lnTo>
                  <a:pt x="6844" y="14992"/>
                </a:lnTo>
                <a:lnTo>
                  <a:pt x="9325" y="13405"/>
                </a:lnTo>
                <a:lnTo>
                  <a:pt x="11931" y="11394"/>
                </a:lnTo>
                <a:lnTo>
                  <a:pt x="14622" y="10053"/>
                </a:lnTo>
                <a:lnTo>
                  <a:pt x="17368" y="9159"/>
                </a:lnTo>
                <a:lnTo>
                  <a:pt x="20151" y="8564"/>
                </a:lnTo>
                <a:lnTo>
                  <a:pt x="23911" y="8166"/>
                </a:lnTo>
                <a:lnTo>
                  <a:pt x="28323" y="7902"/>
                </a:lnTo>
                <a:lnTo>
                  <a:pt x="38306" y="7607"/>
                </a:lnTo>
                <a:lnTo>
                  <a:pt x="49092" y="7477"/>
                </a:lnTo>
                <a:lnTo>
                  <a:pt x="53683" y="6489"/>
                </a:lnTo>
                <a:lnTo>
                  <a:pt x="57696" y="4879"/>
                </a:lnTo>
                <a:lnTo>
                  <a:pt x="61325" y="2852"/>
                </a:lnTo>
                <a:lnTo>
                  <a:pt x="65648" y="1501"/>
                </a:lnTo>
                <a:lnTo>
                  <a:pt x="70435" y="601"/>
                </a:lnTo>
                <a:lnTo>
                  <a:pt x="75532" y="0"/>
                </a:lnTo>
                <a:lnTo>
                  <a:pt x="80834" y="553"/>
                </a:lnTo>
                <a:lnTo>
                  <a:pt x="86275" y="1873"/>
                </a:lnTo>
                <a:lnTo>
                  <a:pt x="99592" y="6286"/>
                </a:lnTo>
                <a:lnTo>
                  <a:pt x="103953" y="9429"/>
                </a:lnTo>
                <a:lnTo>
                  <a:pt x="109963" y="14658"/>
                </a:lnTo>
                <a:lnTo>
                  <a:pt x="110456" y="16039"/>
                </a:lnTo>
                <a:lnTo>
                  <a:pt x="111004" y="20114"/>
                </a:lnTo>
                <a:lnTo>
                  <a:pt x="111150" y="22534"/>
                </a:lnTo>
                <a:lnTo>
                  <a:pt x="111313" y="27763"/>
                </a:lnTo>
                <a:lnTo>
                  <a:pt x="110403" y="29539"/>
                </a:lnTo>
                <a:lnTo>
                  <a:pt x="108845" y="30722"/>
                </a:lnTo>
                <a:lnTo>
                  <a:pt x="106853" y="31512"/>
                </a:lnTo>
                <a:lnTo>
                  <a:pt x="104573" y="32990"/>
                </a:lnTo>
                <a:lnTo>
                  <a:pt x="102100" y="34928"/>
                </a:lnTo>
                <a:lnTo>
                  <a:pt x="99499" y="37173"/>
                </a:lnTo>
                <a:lnTo>
                  <a:pt x="96813" y="39622"/>
                </a:lnTo>
                <a:lnTo>
                  <a:pt x="91288" y="44883"/>
                </a:lnTo>
                <a:lnTo>
                  <a:pt x="88481" y="46667"/>
                </a:lnTo>
                <a:lnTo>
                  <a:pt x="85658" y="47856"/>
                </a:lnTo>
                <a:lnTo>
                  <a:pt x="82822" y="48649"/>
                </a:lnTo>
                <a:lnTo>
                  <a:pt x="80933" y="50130"/>
                </a:lnTo>
                <a:lnTo>
                  <a:pt x="79672" y="52070"/>
                </a:lnTo>
                <a:lnTo>
                  <a:pt x="77650" y="57476"/>
                </a:lnTo>
                <a:lnTo>
                  <a:pt x="76532" y="57920"/>
                </a:lnTo>
                <a:lnTo>
                  <a:pt x="72749" y="58413"/>
                </a:lnTo>
                <a:lnTo>
                  <a:pt x="71359" y="59497"/>
                </a:lnTo>
                <a:lnTo>
                  <a:pt x="70433" y="61172"/>
                </a:lnTo>
                <a:lnTo>
                  <a:pt x="68946" y="66153"/>
                </a:lnTo>
                <a:lnTo>
                  <a:pt x="69777" y="66562"/>
                </a:lnTo>
                <a:lnTo>
                  <a:pt x="73239" y="67016"/>
                </a:lnTo>
                <a:lnTo>
                  <a:pt x="77332" y="67308"/>
                </a:lnTo>
                <a:lnTo>
                  <a:pt x="122530" y="67379"/>
                </a:lnTo>
                <a:lnTo>
                  <a:pt x="125502" y="68332"/>
                </a:lnTo>
                <a:lnTo>
                  <a:pt x="128435" y="69920"/>
                </a:lnTo>
                <a:lnTo>
                  <a:pt x="131344" y="71930"/>
                </a:lnTo>
                <a:lnTo>
                  <a:pt x="134235" y="73271"/>
                </a:lnTo>
                <a:lnTo>
                  <a:pt x="137115" y="74165"/>
                </a:lnTo>
                <a:lnTo>
                  <a:pt x="139988" y="74760"/>
                </a:lnTo>
                <a:lnTo>
                  <a:pt x="141903" y="76110"/>
                </a:lnTo>
                <a:lnTo>
                  <a:pt x="143179" y="77963"/>
                </a:lnTo>
                <a:lnTo>
                  <a:pt x="144030" y="80150"/>
                </a:lnTo>
                <a:lnTo>
                  <a:pt x="144598" y="82561"/>
                </a:lnTo>
                <a:lnTo>
                  <a:pt x="144976" y="85120"/>
                </a:lnTo>
                <a:lnTo>
                  <a:pt x="145228" y="87779"/>
                </a:lnTo>
                <a:lnTo>
                  <a:pt x="146349" y="90504"/>
                </a:lnTo>
                <a:lnTo>
                  <a:pt x="148048" y="93274"/>
                </a:lnTo>
                <a:lnTo>
                  <a:pt x="150134" y="96072"/>
                </a:lnTo>
                <a:lnTo>
                  <a:pt x="150572" y="98890"/>
                </a:lnTo>
                <a:lnTo>
                  <a:pt x="149911" y="101722"/>
                </a:lnTo>
                <a:lnTo>
                  <a:pt x="148518" y="104562"/>
                </a:lnTo>
                <a:lnTo>
                  <a:pt x="146637" y="107408"/>
                </a:lnTo>
                <a:lnTo>
                  <a:pt x="144431" y="110258"/>
                </a:lnTo>
                <a:lnTo>
                  <a:pt x="138596" y="117124"/>
                </a:lnTo>
                <a:lnTo>
                  <a:pt x="135258" y="120603"/>
                </a:lnTo>
                <a:lnTo>
                  <a:pt x="129906" y="126047"/>
                </a:lnTo>
                <a:lnTo>
                  <a:pt x="128514" y="126494"/>
                </a:lnTo>
                <a:lnTo>
                  <a:pt x="124427" y="126990"/>
                </a:lnTo>
                <a:lnTo>
                  <a:pt x="122956" y="128075"/>
                </a:lnTo>
                <a:lnTo>
                  <a:pt x="121976" y="129751"/>
                </a:lnTo>
                <a:lnTo>
                  <a:pt x="121322" y="131820"/>
                </a:lnTo>
                <a:lnTo>
                  <a:pt x="119934" y="133200"/>
                </a:lnTo>
                <a:lnTo>
                  <a:pt x="118056" y="134120"/>
                </a:lnTo>
                <a:lnTo>
                  <a:pt x="113429" y="135142"/>
                </a:lnTo>
                <a:lnTo>
                  <a:pt x="110862" y="135415"/>
                </a:lnTo>
                <a:lnTo>
                  <a:pt x="108198" y="135596"/>
                </a:lnTo>
                <a:lnTo>
                  <a:pt x="105470" y="135717"/>
                </a:lnTo>
                <a:lnTo>
                  <a:pt x="94789" y="135950"/>
                </a:lnTo>
                <a:lnTo>
                  <a:pt x="85725" y="13595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"/>
          <p:cNvSpPr/>
          <p:nvPr/>
        </p:nvSpPr>
        <p:spPr>
          <a:xfrm>
            <a:off x="4572000" y="2185987"/>
            <a:ext cx="186861" cy="214314"/>
          </a:xfrm>
          <a:custGeom>
            <a:avLst/>
            <a:gdLst/>
            <a:ahLst/>
            <a:cxnLst/>
            <a:rect l="0" t="0" r="0" b="0"/>
            <a:pathLst>
              <a:path w="186861" h="214314">
                <a:moveTo>
                  <a:pt x="0" y="0"/>
                </a:moveTo>
                <a:lnTo>
                  <a:pt x="49091" y="0"/>
                </a:lnTo>
                <a:lnTo>
                  <a:pt x="55588" y="953"/>
                </a:lnTo>
                <a:lnTo>
                  <a:pt x="62776" y="2540"/>
                </a:lnTo>
                <a:lnTo>
                  <a:pt x="70425" y="4551"/>
                </a:lnTo>
                <a:lnTo>
                  <a:pt x="77430" y="6844"/>
                </a:lnTo>
                <a:lnTo>
                  <a:pt x="84005" y="9325"/>
                </a:lnTo>
                <a:lnTo>
                  <a:pt x="90293" y="11932"/>
                </a:lnTo>
                <a:lnTo>
                  <a:pt x="96391" y="14622"/>
                </a:lnTo>
                <a:lnTo>
                  <a:pt x="108245" y="20151"/>
                </a:lnTo>
                <a:lnTo>
                  <a:pt x="113121" y="22959"/>
                </a:lnTo>
                <a:lnTo>
                  <a:pt x="117323" y="25784"/>
                </a:lnTo>
                <a:lnTo>
                  <a:pt x="121078" y="28619"/>
                </a:lnTo>
                <a:lnTo>
                  <a:pt x="125486" y="31462"/>
                </a:lnTo>
                <a:lnTo>
                  <a:pt x="130330" y="34310"/>
                </a:lnTo>
                <a:lnTo>
                  <a:pt x="135464" y="37161"/>
                </a:lnTo>
                <a:lnTo>
                  <a:pt x="140792" y="40966"/>
                </a:lnTo>
                <a:lnTo>
                  <a:pt x="146248" y="45408"/>
                </a:lnTo>
                <a:lnTo>
                  <a:pt x="156439" y="54471"/>
                </a:lnTo>
                <a:lnTo>
                  <a:pt x="164143" y="61675"/>
                </a:lnTo>
                <a:lnTo>
                  <a:pt x="167531" y="65881"/>
                </a:lnTo>
                <a:lnTo>
                  <a:pt x="170743" y="70591"/>
                </a:lnTo>
                <a:lnTo>
                  <a:pt x="173835" y="75636"/>
                </a:lnTo>
                <a:lnTo>
                  <a:pt x="176850" y="80904"/>
                </a:lnTo>
                <a:lnTo>
                  <a:pt x="182740" y="91837"/>
                </a:lnTo>
                <a:lnTo>
                  <a:pt x="184691" y="96467"/>
                </a:lnTo>
                <a:lnTo>
                  <a:pt x="185992" y="100507"/>
                </a:lnTo>
                <a:lnTo>
                  <a:pt x="186860" y="104152"/>
                </a:lnTo>
                <a:lnTo>
                  <a:pt x="186485" y="108487"/>
                </a:lnTo>
                <a:lnTo>
                  <a:pt x="185284" y="113282"/>
                </a:lnTo>
                <a:lnTo>
                  <a:pt x="183530" y="118384"/>
                </a:lnTo>
                <a:lnTo>
                  <a:pt x="182360" y="123690"/>
                </a:lnTo>
                <a:lnTo>
                  <a:pt x="181581" y="129133"/>
                </a:lnTo>
                <a:lnTo>
                  <a:pt x="181061" y="134666"/>
                </a:lnTo>
                <a:lnTo>
                  <a:pt x="178810" y="140260"/>
                </a:lnTo>
                <a:lnTo>
                  <a:pt x="175404" y="145894"/>
                </a:lnTo>
                <a:lnTo>
                  <a:pt x="171229" y="151555"/>
                </a:lnTo>
                <a:lnTo>
                  <a:pt x="167492" y="156282"/>
                </a:lnTo>
                <a:lnTo>
                  <a:pt x="164049" y="160385"/>
                </a:lnTo>
                <a:lnTo>
                  <a:pt x="160800" y="164074"/>
                </a:lnTo>
                <a:lnTo>
                  <a:pt x="152112" y="173252"/>
                </a:lnTo>
                <a:lnTo>
                  <a:pt x="147127" y="178366"/>
                </a:lnTo>
                <a:lnTo>
                  <a:pt x="141900" y="182728"/>
                </a:lnTo>
                <a:lnTo>
                  <a:pt x="136510" y="186589"/>
                </a:lnTo>
                <a:lnTo>
                  <a:pt x="131012" y="190115"/>
                </a:lnTo>
                <a:lnTo>
                  <a:pt x="126393" y="193418"/>
                </a:lnTo>
                <a:lnTo>
                  <a:pt x="122362" y="196573"/>
                </a:lnTo>
                <a:lnTo>
                  <a:pt x="118722" y="199629"/>
                </a:lnTo>
                <a:lnTo>
                  <a:pt x="114390" y="202618"/>
                </a:lnTo>
                <a:lnTo>
                  <a:pt x="109597" y="205564"/>
                </a:lnTo>
                <a:lnTo>
                  <a:pt x="104497" y="208480"/>
                </a:lnTo>
                <a:lnTo>
                  <a:pt x="100145" y="210424"/>
                </a:lnTo>
                <a:lnTo>
                  <a:pt x="96291" y="211720"/>
                </a:lnTo>
                <a:lnTo>
                  <a:pt x="87812" y="213801"/>
                </a:lnTo>
                <a:lnTo>
                  <a:pt x="84112" y="214085"/>
                </a:lnTo>
                <a:lnTo>
                  <a:pt x="79293" y="214211"/>
                </a:lnTo>
                <a:lnTo>
                  <a:pt x="68579" y="2143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"/>
          <p:cNvSpPr/>
          <p:nvPr/>
        </p:nvSpPr>
        <p:spPr>
          <a:xfrm>
            <a:off x="4083401" y="3403282"/>
            <a:ext cx="85692" cy="145734"/>
          </a:xfrm>
          <a:custGeom>
            <a:avLst/>
            <a:gdLst/>
            <a:ahLst/>
            <a:cxnLst/>
            <a:rect l="0" t="0" r="0" b="0"/>
            <a:pathLst>
              <a:path w="85692" h="145734">
                <a:moveTo>
                  <a:pt x="59974" y="0"/>
                </a:moveTo>
                <a:lnTo>
                  <a:pt x="59974" y="4551"/>
                </a:lnTo>
                <a:lnTo>
                  <a:pt x="59021" y="6844"/>
                </a:lnTo>
                <a:lnTo>
                  <a:pt x="57434" y="9325"/>
                </a:lnTo>
                <a:lnTo>
                  <a:pt x="52592" y="15601"/>
                </a:lnTo>
                <a:lnTo>
                  <a:pt x="51243" y="17068"/>
                </a:lnTo>
                <a:lnTo>
                  <a:pt x="47203" y="21238"/>
                </a:lnTo>
                <a:lnTo>
                  <a:pt x="44793" y="22732"/>
                </a:lnTo>
                <a:lnTo>
                  <a:pt x="42233" y="23727"/>
                </a:lnTo>
                <a:lnTo>
                  <a:pt x="39574" y="24390"/>
                </a:lnTo>
                <a:lnTo>
                  <a:pt x="36849" y="25785"/>
                </a:lnTo>
                <a:lnTo>
                  <a:pt x="34080" y="27668"/>
                </a:lnTo>
                <a:lnTo>
                  <a:pt x="31281" y="29875"/>
                </a:lnTo>
                <a:lnTo>
                  <a:pt x="29415" y="32299"/>
                </a:lnTo>
                <a:lnTo>
                  <a:pt x="28172" y="34868"/>
                </a:lnTo>
                <a:lnTo>
                  <a:pt x="27342" y="37533"/>
                </a:lnTo>
                <a:lnTo>
                  <a:pt x="25837" y="41214"/>
                </a:lnTo>
                <a:lnTo>
                  <a:pt x="23880" y="45574"/>
                </a:lnTo>
                <a:lnTo>
                  <a:pt x="21624" y="50385"/>
                </a:lnTo>
                <a:lnTo>
                  <a:pt x="19167" y="53593"/>
                </a:lnTo>
                <a:lnTo>
                  <a:pt x="16577" y="55731"/>
                </a:lnTo>
                <a:lnTo>
                  <a:pt x="13897" y="57157"/>
                </a:lnTo>
                <a:lnTo>
                  <a:pt x="12111" y="60012"/>
                </a:lnTo>
                <a:lnTo>
                  <a:pt x="10920" y="63821"/>
                </a:lnTo>
                <a:lnTo>
                  <a:pt x="10127" y="68265"/>
                </a:lnTo>
                <a:lnTo>
                  <a:pt x="8645" y="71227"/>
                </a:lnTo>
                <a:lnTo>
                  <a:pt x="6704" y="73202"/>
                </a:lnTo>
                <a:lnTo>
                  <a:pt x="4458" y="74519"/>
                </a:lnTo>
                <a:lnTo>
                  <a:pt x="2961" y="76349"/>
                </a:lnTo>
                <a:lnTo>
                  <a:pt x="1963" y="78522"/>
                </a:lnTo>
                <a:lnTo>
                  <a:pt x="1297" y="80923"/>
                </a:lnTo>
                <a:lnTo>
                  <a:pt x="853" y="83476"/>
                </a:lnTo>
                <a:lnTo>
                  <a:pt x="558" y="86131"/>
                </a:lnTo>
                <a:lnTo>
                  <a:pt x="83" y="92684"/>
                </a:lnTo>
                <a:lnTo>
                  <a:pt x="18" y="96121"/>
                </a:lnTo>
                <a:lnTo>
                  <a:pt x="0" y="98370"/>
                </a:lnTo>
                <a:lnTo>
                  <a:pt x="942" y="100823"/>
                </a:lnTo>
                <a:lnTo>
                  <a:pt x="2522" y="103410"/>
                </a:lnTo>
                <a:lnTo>
                  <a:pt x="7350" y="109856"/>
                </a:lnTo>
                <a:lnTo>
                  <a:pt x="8699" y="111337"/>
                </a:lnTo>
                <a:lnTo>
                  <a:pt x="12737" y="115523"/>
                </a:lnTo>
                <a:lnTo>
                  <a:pt x="15148" y="117021"/>
                </a:lnTo>
                <a:lnTo>
                  <a:pt x="17707" y="118019"/>
                </a:lnTo>
                <a:lnTo>
                  <a:pt x="20366" y="118684"/>
                </a:lnTo>
                <a:lnTo>
                  <a:pt x="22139" y="120080"/>
                </a:lnTo>
                <a:lnTo>
                  <a:pt x="23320" y="121964"/>
                </a:lnTo>
                <a:lnTo>
                  <a:pt x="24108" y="124172"/>
                </a:lnTo>
                <a:lnTo>
                  <a:pt x="25586" y="125644"/>
                </a:lnTo>
                <a:lnTo>
                  <a:pt x="27523" y="126625"/>
                </a:lnTo>
                <a:lnTo>
                  <a:pt x="32926" y="128200"/>
                </a:lnTo>
                <a:lnTo>
                  <a:pt x="34322" y="129282"/>
                </a:lnTo>
                <a:lnTo>
                  <a:pt x="36205" y="130955"/>
                </a:lnTo>
                <a:lnTo>
                  <a:pt x="38413" y="133024"/>
                </a:lnTo>
                <a:lnTo>
                  <a:pt x="40837" y="134402"/>
                </a:lnTo>
                <a:lnTo>
                  <a:pt x="43406" y="135322"/>
                </a:lnTo>
                <a:lnTo>
                  <a:pt x="46071" y="135934"/>
                </a:lnTo>
                <a:lnTo>
                  <a:pt x="48800" y="136343"/>
                </a:lnTo>
                <a:lnTo>
                  <a:pt x="51572" y="136615"/>
                </a:lnTo>
                <a:lnTo>
                  <a:pt x="54372" y="136797"/>
                </a:lnTo>
                <a:lnTo>
                  <a:pt x="56240" y="137871"/>
                </a:lnTo>
                <a:lnTo>
                  <a:pt x="57485" y="139538"/>
                </a:lnTo>
                <a:lnTo>
                  <a:pt x="58314" y="141603"/>
                </a:lnTo>
                <a:lnTo>
                  <a:pt x="59820" y="142980"/>
                </a:lnTo>
                <a:lnTo>
                  <a:pt x="61776" y="143897"/>
                </a:lnTo>
                <a:lnTo>
                  <a:pt x="67209" y="145370"/>
                </a:lnTo>
                <a:lnTo>
                  <a:pt x="68607" y="145491"/>
                </a:lnTo>
                <a:lnTo>
                  <a:pt x="70492" y="145571"/>
                </a:lnTo>
                <a:lnTo>
                  <a:pt x="75126" y="145661"/>
                </a:lnTo>
                <a:lnTo>
                  <a:pt x="85691" y="14573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9"/>
          <p:cNvSpPr/>
          <p:nvPr/>
        </p:nvSpPr>
        <p:spPr>
          <a:xfrm>
            <a:off x="4186246" y="3429003"/>
            <a:ext cx="128214" cy="84521"/>
          </a:xfrm>
          <a:custGeom>
            <a:avLst/>
            <a:gdLst/>
            <a:ahLst/>
            <a:cxnLst/>
            <a:rect l="0" t="0" r="0" b="0"/>
            <a:pathLst>
              <a:path w="128214" h="84521">
                <a:moveTo>
                  <a:pt x="17136" y="17142"/>
                </a:moveTo>
                <a:lnTo>
                  <a:pt x="9755" y="17142"/>
                </a:lnTo>
                <a:lnTo>
                  <a:pt x="9358" y="18094"/>
                </a:lnTo>
                <a:lnTo>
                  <a:pt x="9093" y="19682"/>
                </a:lnTo>
                <a:lnTo>
                  <a:pt x="8917" y="21692"/>
                </a:lnTo>
                <a:lnTo>
                  <a:pt x="7847" y="23033"/>
                </a:lnTo>
                <a:lnTo>
                  <a:pt x="6181" y="23927"/>
                </a:lnTo>
                <a:lnTo>
                  <a:pt x="4117" y="24523"/>
                </a:lnTo>
                <a:lnTo>
                  <a:pt x="2742" y="25872"/>
                </a:lnTo>
                <a:lnTo>
                  <a:pt x="1825" y="27725"/>
                </a:lnTo>
                <a:lnTo>
                  <a:pt x="1214" y="29912"/>
                </a:lnTo>
                <a:lnTo>
                  <a:pt x="806" y="32323"/>
                </a:lnTo>
                <a:lnTo>
                  <a:pt x="535" y="34882"/>
                </a:lnTo>
                <a:lnTo>
                  <a:pt x="98" y="41284"/>
                </a:lnTo>
                <a:lnTo>
                  <a:pt x="39" y="44699"/>
                </a:lnTo>
                <a:lnTo>
                  <a:pt x="0" y="54652"/>
                </a:lnTo>
                <a:lnTo>
                  <a:pt x="950" y="56436"/>
                </a:lnTo>
                <a:lnTo>
                  <a:pt x="2535" y="57626"/>
                </a:lnTo>
                <a:lnTo>
                  <a:pt x="4545" y="58419"/>
                </a:lnTo>
                <a:lnTo>
                  <a:pt x="5884" y="59899"/>
                </a:lnTo>
                <a:lnTo>
                  <a:pt x="6778" y="61839"/>
                </a:lnTo>
                <a:lnTo>
                  <a:pt x="7373" y="64085"/>
                </a:lnTo>
                <a:lnTo>
                  <a:pt x="8722" y="65582"/>
                </a:lnTo>
                <a:lnTo>
                  <a:pt x="10574" y="66580"/>
                </a:lnTo>
                <a:lnTo>
                  <a:pt x="12762" y="67246"/>
                </a:lnTo>
                <a:lnTo>
                  <a:pt x="14220" y="68642"/>
                </a:lnTo>
                <a:lnTo>
                  <a:pt x="15192" y="70525"/>
                </a:lnTo>
                <a:lnTo>
                  <a:pt x="15840" y="72733"/>
                </a:lnTo>
                <a:lnTo>
                  <a:pt x="17224" y="74205"/>
                </a:lnTo>
                <a:lnTo>
                  <a:pt x="19100" y="75186"/>
                </a:lnTo>
                <a:lnTo>
                  <a:pt x="24403" y="76761"/>
                </a:lnTo>
                <a:lnTo>
                  <a:pt x="26743" y="76891"/>
                </a:lnTo>
                <a:lnTo>
                  <a:pt x="34423" y="77034"/>
                </a:lnTo>
                <a:lnTo>
                  <a:pt x="37234" y="78025"/>
                </a:lnTo>
                <a:lnTo>
                  <a:pt x="39107" y="79638"/>
                </a:lnTo>
                <a:lnTo>
                  <a:pt x="40356" y="81666"/>
                </a:lnTo>
                <a:lnTo>
                  <a:pt x="42141" y="83018"/>
                </a:lnTo>
                <a:lnTo>
                  <a:pt x="44283" y="83919"/>
                </a:lnTo>
                <a:lnTo>
                  <a:pt x="46664" y="84520"/>
                </a:lnTo>
                <a:lnTo>
                  <a:pt x="50157" y="83968"/>
                </a:lnTo>
                <a:lnTo>
                  <a:pt x="54390" y="82648"/>
                </a:lnTo>
                <a:lnTo>
                  <a:pt x="59117" y="80815"/>
                </a:lnTo>
                <a:lnTo>
                  <a:pt x="63220" y="79593"/>
                </a:lnTo>
                <a:lnTo>
                  <a:pt x="66909" y="78779"/>
                </a:lnTo>
                <a:lnTo>
                  <a:pt x="70321" y="78235"/>
                </a:lnTo>
                <a:lnTo>
                  <a:pt x="73547" y="77873"/>
                </a:lnTo>
                <a:lnTo>
                  <a:pt x="76651" y="77632"/>
                </a:lnTo>
                <a:lnTo>
                  <a:pt x="79673" y="77471"/>
                </a:lnTo>
                <a:lnTo>
                  <a:pt x="81687" y="76411"/>
                </a:lnTo>
                <a:lnTo>
                  <a:pt x="83030" y="74752"/>
                </a:lnTo>
                <a:lnTo>
                  <a:pt x="83925" y="72694"/>
                </a:lnTo>
                <a:lnTo>
                  <a:pt x="86427" y="71321"/>
                </a:lnTo>
                <a:lnTo>
                  <a:pt x="90000" y="70407"/>
                </a:lnTo>
                <a:lnTo>
                  <a:pt x="100321" y="68938"/>
                </a:lnTo>
                <a:lnTo>
                  <a:pt x="102120" y="67865"/>
                </a:lnTo>
                <a:lnTo>
                  <a:pt x="104272" y="66197"/>
                </a:lnTo>
                <a:lnTo>
                  <a:pt x="106659" y="64133"/>
                </a:lnTo>
                <a:lnTo>
                  <a:pt x="109203" y="62757"/>
                </a:lnTo>
                <a:lnTo>
                  <a:pt x="111852" y="61839"/>
                </a:lnTo>
                <a:lnTo>
                  <a:pt x="114570" y="61227"/>
                </a:lnTo>
                <a:lnTo>
                  <a:pt x="116382" y="59867"/>
                </a:lnTo>
                <a:lnTo>
                  <a:pt x="117590" y="58008"/>
                </a:lnTo>
                <a:lnTo>
                  <a:pt x="119529" y="52730"/>
                </a:lnTo>
                <a:lnTo>
                  <a:pt x="120641" y="51345"/>
                </a:lnTo>
                <a:lnTo>
                  <a:pt x="122334" y="49469"/>
                </a:lnTo>
                <a:lnTo>
                  <a:pt x="124415" y="47266"/>
                </a:lnTo>
                <a:lnTo>
                  <a:pt x="125803" y="44844"/>
                </a:lnTo>
                <a:lnTo>
                  <a:pt x="126728" y="42278"/>
                </a:lnTo>
                <a:lnTo>
                  <a:pt x="127345" y="39614"/>
                </a:lnTo>
                <a:lnTo>
                  <a:pt x="127756" y="36886"/>
                </a:lnTo>
                <a:lnTo>
                  <a:pt x="128030" y="34114"/>
                </a:lnTo>
                <a:lnTo>
                  <a:pt x="128213" y="31314"/>
                </a:lnTo>
                <a:lnTo>
                  <a:pt x="127382" y="29447"/>
                </a:lnTo>
                <a:lnTo>
                  <a:pt x="125876" y="28203"/>
                </a:lnTo>
                <a:lnTo>
                  <a:pt x="123919" y="27374"/>
                </a:lnTo>
                <a:lnTo>
                  <a:pt x="121663" y="25868"/>
                </a:lnTo>
                <a:lnTo>
                  <a:pt x="119205" y="23912"/>
                </a:lnTo>
                <a:lnTo>
                  <a:pt x="116615" y="21655"/>
                </a:lnTo>
                <a:lnTo>
                  <a:pt x="113935" y="19198"/>
                </a:lnTo>
                <a:lnTo>
                  <a:pt x="108418" y="13928"/>
                </a:lnTo>
                <a:lnTo>
                  <a:pt x="105613" y="12142"/>
                </a:lnTo>
                <a:lnTo>
                  <a:pt x="102791" y="10951"/>
                </a:lnTo>
                <a:lnTo>
                  <a:pt x="99957" y="10157"/>
                </a:lnTo>
                <a:lnTo>
                  <a:pt x="98067" y="8675"/>
                </a:lnTo>
                <a:lnTo>
                  <a:pt x="96808" y="6735"/>
                </a:lnTo>
                <a:lnTo>
                  <a:pt x="95968" y="4489"/>
                </a:lnTo>
                <a:lnTo>
                  <a:pt x="94456" y="2991"/>
                </a:lnTo>
                <a:lnTo>
                  <a:pt x="92495" y="1993"/>
                </a:lnTo>
                <a:lnTo>
                  <a:pt x="90235" y="1328"/>
                </a:lnTo>
                <a:lnTo>
                  <a:pt x="87776" y="884"/>
                </a:lnTo>
                <a:lnTo>
                  <a:pt x="85185" y="588"/>
                </a:lnTo>
                <a:lnTo>
                  <a:pt x="82505" y="391"/>
                </a:lnTo>
                <a:lnTo>
                  <a:pt x="78813" y="260"/>
                </a:lnTo>
                <a:lnTo>
                  <a:pt x="64515" y="74"/>
                </a:lnTo>
                <a:lnTo>
                  <a:pt x="34708" y="0"/>
                </a:lnTo>
                <a:lnTo>
                  <a:pt x="31709" y="951"/>
                </a:lnTo>
                <a:lnTo>
                  <a:pt x="29709" y="2538"/>
                </a:lnTo>
                <a:lnTo>
                  <a:pt x="25708" y="856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"/>
          <p:cNvSpPr/>
          <p:nvPr/>
        </p:nvSpPr>
        <p:spPr>
          <a:xfrm>
            <a:off x="4357687" y="3506152"/>
            <a:ext cx="25718" cy="68581"/>
          </a:xfrm>
          <a:custGeom>
            <a:avLst/>
            <a:gdLst/>
            <a:ahLst/>
            <a:cxnLst/>
            <a:rect l="0" t="0" r="0" b="0"/>
            <a:pathLst>
              <a:path w="25718" h="68581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3125"/>
                </a:lnTo>
                <a:lnTo>
                  <a:pt x="8043" y="25894"/>
                </a:lnTo>
                <a:lnTo>
                  <a:pt x="8219" y="28693"/>
                </a:lnTo>
                <a:lnTo>
                  <a:pt x="9290" y="31511"/>
                </a:lnTo>
                <a:lnTo>
                  <a:pt x="10956" y="34342"/>
                </a:lnTo>
                <a:lnTo>
                  <a:pt x="13019" y="37182"/>
                </a:lnTo>
                <a:lnTo>
                  <a:pt x="14394" y="40028"/>
                </a:lnTo>
                <a:lnTo>
                  <a:pt x="15311" y="42878"/>
                </a:lnTo>
                <a:lnTo>
                  <a:pt x="16783" y="49745"/>
                </a:lnTo>
                <a:lnTo>
                  <a:pt x="16904" y="51261"/>
                </a:lnTo>
                <a:lnTo>
                  <a:pt x="16984" y="53224"/>
                </a:lnTo>
                <a:lnTo>
                  <a:pt x="17038" y="55485"/>
                </a:lnTo>
                <a:lnTo>
                  <a:pt x="18026" y="56992"/>
                </a:lnTo>
                <a:lnTo>
                  <a:pt x="19638" y="57998"/>
                </a:lnTo>
                <a:lnTo>
                  <a:pt x="25362" y="59890"/>
                </a:lnTo>
                <a:lnTo>
                  <a:pt x="25481" y="60882"/>
                </a:lnTo>
                <a:lnTo>
                  <a:pt x="25559" y="62495"/>
                </a:lnTo>
                <a:lnTo>
                  <a:pt x="25717" y="6858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"/>
          <p:cNvSpPr/>
          <p:nvPr/>
        </p:nvSpPr>
        <p:spPr>
          <a:xfrm>
            <a:off x="4417695" y="3411854"/>
            <a:ext cx="34290" cy="120017"/>
          </a:xfrm>
          <a:custGeom>
            <a:avLst/>
            <a:gdLst/>
            <a:ahLst/>
            <a:cxnLst/>
            <a:rect l="0" t="0" r="0" b="0"/>
            <a:pathLst>
              <a:path w="34290" h="120017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2"/>
                </a:lnTo>
                <a:lnTo>
                  <a:pt x="4550" y="20474"/>
                </a:lnTo>
                <a:lnTo>
                  <a:pt x="5891" y="24127"/>
                </a:lnTo>
                <a:lnTo>
                  <a:pt x="6785" y="28467"/>
                </a:lnTo>
                <a:lnTo>
                  <a:pt x="7381" y="33266"/>
                </a:lnTo>
                <a:lnTo>
                  <a:pt x="7778" y="37418"/>
                </a:lnTo>
                <a:lnTo>
                  <a:pt x="8042" y="41138"/>
                </a:lnTo>
                <a:lnTo>
                  <a:pt x="8219" y="44570"/>
                </a:lnTo>
                <a:lnTo>
                  <a:pt x="9289" y="47811"/>
                </a:lnTo>
                <a:lnTo>
                  <a:pt x="10955" y="50924"/>
                </a:lnTo>
                <a:lnTo>
                  <a:pt x="13018" y="53952"/>
                </a:lnTo>
                <a:lnTo>
                  <a:pt x="14394" y="57876"/>
                </a:lnTo>
                <a:lnTo>
                  <a:pt x="15311" y="62397"/>
                </a:lnTo>
                <a:lnTo>
                  <a:pt x="15922" y="67316"/>
                </a:lnTo>
                <a:lnTo>
                  <a:pt x="17282" y="71547"/>
                </a:lnTo>
                <a:lnTo>
                  <a:pt x="19141" y="75321"/>
                </a:lnTo>
                <a:lnTo>
                  <a:pt x="21333" y="78789"/>
                </a:lnTo>
                <a:lnTo>
                  <a:pt x="22794" y="82054"/>
                </a:lnTo>
                <a:lnTo>
                  <a:pt x="23769" y="85183"/>
                </a:lnTo>
                <a:lnTo>
                  <a:pt x="24418" y="88221"/>
                </a:lnTo>
                <a:lnTo>
                  <a:pt x="24851" y="91199"/>
                </a:lnTo>
                <a:lnTo>
                  <a:pt x="25140" y="94137"/>
                </a:lnTo>
                <a:lnTo>
                  <a:pt x="25333" y="97048"/>
                </a:lnTo>
                <a:lnTo>
                  <a:pt x="26413" y="99942"/>
                </a:lnTo>
                <a:lnTo>
                  <a:pt x="28086" y="102823"/>
                </a:lnTo>
                <a:lnTo>
                  <a:pt x="30154" y="105696"/>
                </a:lnTo>
                <a:lnTo>
                  <a:pt x="31533" y="108564"/>
                </a:lnTo>
                <a:lnTo>
                  <a:pt x="32451" y="111429"/>
                </a:lnTo>
                <a:lnTo>
                  <a:pt x="34289" y="12001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2"/>
          <p:cNvSpPr/>
          <p:nvPr/>
        </p:nvSpPr>
        <p:spPr>
          <a:xfrm>
            <a:off x="4443412" y="3386137"/>
            <a:ext cx="109709" cy="197168"/>
          </a:xfrm>
          <a:custGeom>
            <a:avLst/>
            <a:gdLst/>
            <a:ahLst/>
            <a:cxnLst/>
            <a:rect l="0" t="0" r="0" b="0"/>
            <a:pathLst>
              <a:path w="109709" h="197168">
                <a:moveTo>
                  <a:pt x="0" y="0"/>
                </a:moveTo>
                <a:lnTo>
                  <a:pt x="15601" y="0"/>
                </a:lnTo>
                <a:lnTo>
                  <a:pt x="18999" y="2540"/>
                </a:lnTo>
                <a:lnTo>
                  <a:pt x="21238" y="4551"/>
                </a:lnTo>
                <a:lnTo>
                  <a:pt x="24636" y="6844"/>
                </a:lnTo>
                <a:lnTo>
                  <a:pt x="28807" y="9325"/>
                </a:lnTo>
                <a:lnTo>
                  <a:pt x="33492" y="11932"/>
                </a:lnTo>
                <a:lnTo>
                  <a:pt x="37568" y="14622"/>
                </a:lnTo>
                <a:lnTo>
                  <a:pt x="41238" y="17368"/>
                </a:lnTo>
                <a:lnTo>
                  <a:pt x="44637" y="20151"/>
                </a:lnTo>
                <a:lnTo>
                  <a:pt x="48808" y="22959"/>
                </a:lnTo>
                <a:lnTo>
                  <a:pt x="53494" y="25784"/>
                </a:lnTo>
                <a:lnTo>
                  <a:pt x="58522" y="28619"/>
                </a:lnTo>
                <a:lnTo>
                  <a:pt x="69190" y="34310"/>
                </a:lnTo>
                <a:lnTo>
                  <a:pt x="74702" y="37161"/>
                </a:lnTo>
                <a:lnTo>
                  <a:pt x="79328" y="40966"/>
                </a:lnTo>
                <a:lnTo>
                  <a:pt x="83366" y="45408"/>
                </a:lnTo>
                <a:lnTo>
                  <a:pt x="87009" y="50275"/>
                </a:lnTo>
                <a:lnTo>
                  <a:pt x="90392" y="54471"/>
                </a:lnTo>
                <a:lnTo>
                  <a:pt x="93599" y="58222"/>
                </a:lnTo>
                <a:lnTo>
                  <a:pt x="96689" y="61675"/>
                </a:lnTo>
                <a:lnTo>
                  <a:pt x="99702" y="65882"/>
                </a:lnTo>
                <a:lnTo>
                  <a:pt x="102663" y="70591"/>
                </a:lnTo>
                <a:lnTo>
                  <a:pt x="105590" y="75636"/>
                </a:lnTo>
                <a:lnTo>
                  <a:pt x="107540" y="80904"/>
                </a:lnTo>
                <a:lnTo>
                  <a:pt x="108841" y="86321"/>
                </a:lnTo>
                <a:lnTo>
                  <a:pt x="109708" y="91837"/>
                </a:lnTo>
                <a:lnTo>
                  <a:pt x="109334" y="97420"/>
                </a:lnTo>
                <a:lnTo>
                  <a:pt x="108132" y="103047"/>
                </a:lnTo>
                <a:lnTo>
                  <a:pt x="106378" y="108703"/>
                </a:lnTo>
                <a:lnTo>
                  <a:pt x="105209" y="114379"/>
                </a:lnTo>
                <a:lnTo>
                  <a:pt x="104429" y="120067"/>
                </a:lnTo>
                <a:lnTo>
                  <a:pt x="103909" y="125765"/>
                </a:lnTo>
                <a:lnTo>
                  <a:pt x="102610" y="131468"/>
                </a:lnTo>
                <a:lnTo>
                  <a:pt x="100792" y="137175"/>
                </a:lnTo>
                <a:lnTo>
                  <a:pt x="98627" y="142885"/>
                </a:lnTo>
                <a:lnTo>
                  <a:pt x="96231" y="147644"/>
                </a:lnTo>
                <a:lnTo>
                  <a:pt x="93681" y="151770"/>
                </a:lnTo>
                <a:lnTo>
                  <a:pt x="91029" y="155472"/>
                </a:lnTo>
                <a:lnTo>
                  <a:pt x="88309" y="158893"/>
                </a:lnTo>
                <a:lnTo>
                  <a:pt x="85542" y="162127"/>
                </a:lnTo>
                <a:lnTo>
                  <a:pt x="82746" y="165234"/>
                </a:lnTo>
                <a:lnTo>
                  <a:pt x="77098" y="171228"/>
                </a:lnTo>
                <a:lnTo>
                  <a:pt x="60003" y="188576"/>
                </a:lnTo>
                <a:lnTo>
                  <a:pt x="57147" y="191439"/>
                </a:lnTo>
                <a:lnTo>
                  <a:pt x="54290" y="193349"/>
                </a:lnTo>
                <a:lnTo>
                  <a:pt x="51434" y="194622"/>
                </a:lnTo>
                <a:lnTo>
                  <a:pt x="42863" y="1971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6817994" y="2546032"/>
            <a:ext cx="2177416" cy="702911"/>
            <a:chOff x="6817994" y="2546032"/>
            <a:chExt cx="2177416" cy="702911"/>
          </a:xfrm>
        </p:grpSpPr>
        <p:sp>
          <p:nvSpPr>
            <p:cNvPr id="18" name="SMARTPenAnnotation63"/>
            <p:cNvSpPr/>
            <p:nvPr/>
          </p:nvSpPr>
          <p:spPr>
            <a:xfrm>
              <a:off x="7023734" y="2546032"/>
              <a:ext cx="77154" cy="205741"/>
            </a:xfrm>
            <a:custGeom>
              <a:avLst/>
              <a:gdLst/>
              <a:ahLst/>
              <a:cxnLst/>
              <a:rect l="0" t="0" r="0" b="0"/>
              <a:pathLst>
                <a:path w="77154" h="205741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1" y="17741"/>
                  </a:lnTo>
                  <a:lnTo>
                    <a:pt x="4551" y="20400"/>
                  </a:lnTo>
                  <a:lnTo>
                    <a:pt x="6786" y="25894"/>
                  </a:lnTo>
                  <a:lnTo>
                    <a:pt x="7779" y="31511"/>
                  </a:lnTo>
                  <a:lnTo>
                    <a:pt x="8220" y="37182"/>
                  </a:lnTo>
                  <a:lnTo>
                    <a:pt x="9290" y="40028"/>
                  </a:lnTo>
                  <a:lnTo>
                    <a:pt x="10956" y="42878"/>
                  </a:lnTo>
                  <a:lnTo>
                    <a:pt x="13020" y="45730"/>
                  </a:lnTo>
                  <a:lnTo>
                    <a:pt x="15312" y="51440"/>
                  </a:lnTo>
                  <a:lnTo>
                    <a:pt x="15923" y="54296"/>
                  </a:lnTo>
                  <a:lnTo>
                    <a:pt x="17283" y="58105"/>
                  </a:lnTo>
                  <a:lnTo>
                    <a:pt x="19143" y="62549"/>
                  </a:lnTo>
                  <a:lnTo>
                    <a:pt x="21335" y="67417"/>
                  </a:lnTo>
                  <a:lnTo>
                    <a:pt x="22796" y="71615"/>
                  </a:lnTo>
                  <a:lnTo>
                    <a:pt x="23770" y="75366"/>
                  </a:lnTo>
                  <a:lnTo>
                    <a:pt x="24419" y="78819"/>
                  </a:lnTo>
                  <a:lnTo>
                    <a:pt x="25141" y="85195"/>
                  </a:lnTo>
                  <a:lnTo>
                    <a:pt x="25334" y="88229"/>
                  </a:lnTo>
                  <a:lnTo>
                    <a:pt x="25548" y="96681"/>
                  </a:lnTo>
                  <a:lnTo>
                    <a:pt x="25604" y="101601"/>
                  </a:lnTo>
                  <a:lnTo>
                    <a:pt x="26594" y="105834"/>
                  </a:lnTo>
                  <a:lnTo>
                    <a:pt x="28207" y="109609"/>
                  </a:lnTo>
                  <a:lnTo>
                    <a:pt x="30235" y="113078"/>
                  </a:lnTo>
                  <a:lnTo>
                    <a:pt x="31587" y="117295"/>
                  </a:lnTo>
                  <a:lnTo>
                    <a:pt x="32488" y="122012"/>
                  </a:lnTo>
                  <a:lnTo>
                    <a:pt x="33089" y="127061"/>
                  </a:lnTo>
                  <a:lnTo>
                    <a:pt x="34442" y="131380"/>
                  </a:lnTo>
                  <a:lnTo>
                    <a:pt x="36297" y="135212"/>
                  </a:lnTo>
                  <a:lnTo>
                    <a:pt x="38486" y="138719"/>
                  </a:lnTo>
                  <a:lnTo>
                    <a:pt x="39945" y="142962"/>
                  </a:lnTo>
                  <a:lnTo>
                    <a:pt x="40918" y="147695"/>
                  </a:lnTo>
                  <a:lnTo>
                    <a:pt x="41567" y="152756"/>
                  </a:lnTo>
                  <a:lnTo>
                    <a:pt x="41999" y="157082"/>
                  </a:lnTo>
                  <a:lnTo>
                    <a:pt x="42287" y="160919"/>
                  </a:lnTo>
                  <a:lnTo>
                    <a:pt x="42479" y="164429"/>
                  </a:lnTo>
                  <a:lnTo>
                    <a:pt x="43560" y="167722"/>
                  </a:lnTo>
                  <a:lnTo>
                    <a:pt x="45232" y="170870"/>
                  </a:lnTo>
                  <a:lnTo>
                    <a:pt x="47300" y="173921"/>
                  </a:lnTo>
                  <a:lnTo>
                    <a:pt x="49631" y="176907"/>
                  </a:lnTo>
                  <a:lnTo>
                    <a:pt x="52137" y="179851"/>
                  </a:lnTo>
                  <a:lnTo>
                    <a:pt x="54761" y="182765"/>
                  </a:lnTo>
                  <a:lnTo>
                    <a:pt x="56510" y="185661"/>
                  </a:lnTo>
                  <a:lnTo>
                    <a:pt x="58453" y="191419"/>
                  </a:lnTo>
                  <a:lnTo>
                    <a:pt x="59318" y="197152"/>
                  </a:lnTo>
                  <a:lnTo>
                    <a:pt x="59548" y="200015"/>
                  </a:lnTo>
                  <a:lnTo>
                    <a:pt x="60653" y="201923"/>
                  </a:lnTo>
                  <a:lnTo>
                    <a:pt x="62343" y="203196"/>
                  </a:lnTo>
                  <a:lnTo>
                    <a:pt x="68216" y="205591"/>
                  </a:lnTo>
                  <a:lnTo>
                    <a:pt x="69289" y="205641"/>
                  </a:lnTo>
                  <a:lnTo>
                    <a:pt x="77153" y="20574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4"/>
            <p:cNvSpPr/>
            <p:nvPr/>
          </p:nvSpPr>
          <p:spPr>
            <a:xfrm>
              <a:off x="6817994" y="2854642"/>
              <a:ext cx="591504" cy="25719"/>
            </a:xfrm>
            <a:custGeom>
              <a:avLst/>
              <a:gdLst/>
              <a:ahLst/>
              <a:cxnLst/>
              <a:rect l="0" t="0" r="0" b="0"/>
              <a:pathLst>
                <a:path w="591504" h="25719">
                  <a:moveTo>
                    <a:pt x="0" y="25718"/>
                  </a:moveTo>
                  <a:lnTo>
                    <a:pt x="104930" y="25718"/>
                  </a:lnTo>
                  <a:lnTo>
                    <a:pt x="111864" y="24765"/>
                  </a:lnTo>
                  <a:lnTo>
                    <a:pt x="118391" y="23178"/>
                  </a:lnTo>
                  <a:lnTo>
                    <a:pt x="124648" y="21167"/>
                  </a:lnTo>
                  <a:lnTo>
                    <a:pt x="131676" y="19826"/>
                  </a:lnTo>
                  <a:lnTo>
                    <a:pt x="139220" y="18932"/>
                  </a:lnTo>
                  <a:lnTo>
                    <a:pt x="147105" y="18337"/>
                  </a:lnTo>
                  <a:lnTo>
                    <a:pt x="160948" y="17675"/>
                  </a:lnTo>
                  <a:lnTo>
                    <a:pt x="174403" y="17380"/>
                  </a:lnTo>
                  <a:lnTo>
                    <a:pt x="189908" y="17250"/>
                  </a:lnTo>
                  <a:lnTo>
                    <a:pt x="198043" y="16262"/>
                  </a:lnTo>
                  <a:lnTo>
                    <a:pt x="206324" y="14652"/>
                  </a:lnTo>
                  <a:lnTo>
                    <a:pt x="214702" y="12625"/>
                  </a:lnTo>
                  <a:lnTo>
                    <a:pt x="222192" y="11274"/>
                  </a:lnTo>
                  <a:lnTo>
                    <a:pt x="229091" y="10374"/>
                  </a:lnTo>
                  <a:lnTo>
                    <a:pt x="235594" y="9773"/>
                  </a:lnTo>
                  <a:lnTo>
                    <a:pt x="250441" y="9106"/>
                  </a:lnTo>
                  <a:lnTo>
                    <a:pt x="278706" y="8678"/>
                  </a:lnTo>
                  <a:lnTo>
                    <a:pt x="485274" y="8572"/>
                  </a:lnTo>
                  <a:lnTo>
                    <a:pt x="491156" y="7620"/>
                  </a:lnTo>
                  <a:lnTo>
                    <a:pt x="496983" y="6033"/>
                  </a:lnTo>
                  <a:lnTo>
                    <a:pt x="502773" y="4022"/>
                  </a:lnTo>
                  <a:lnTo>
                    <a:pt x="508537" y="2681"/>
                  </a:lnTo>
                  <a:lnTo>
                    <a:pt x="514284" y="1787"/>
                  </a:lnTo>
                  <a:lnTo>
                    <a:pt x="520022" y="1192"/>
                  </a:lnTo>
                  <a:lnTo>
                    <a:pt x="531476" y="530"/>
                  </a:lnTo>
                  <a:lnTo>
                    <a:pt x="549801" y="105"/>
                  </a:lnTo>
                  <a:lnTo>
                    <a:pt x="59150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5"/>
            <p:cNvSpPr/>
            <p:nvPr/>
          </p:nvSpPr>
          <p:spPr>
            <a:xfrm>
              <a:off x="6878002" y="2991834"/>
              <a:ext cx="287496" cy="257109"/>
            </a:xfrm>
            <a:custGeom>
              <a:avLst/>
              <a:gdLst/>
              <a:ahLst/>
              <a:cxnLst/>
              <a:rect l="0" t="0" r="0" b="0"/>
              <a:pathLst>
                <a:path w="287496" h="257109">
                  <a:moveTo>
                    <a:pt x="17145" y="51403"/>
                  </a:moveTo>
                  <a:lnTo>
                    <a:pt x="12206" y="51403"/>
                  </a:lnTo>
                  <a:lnTo>
                    <a:pt x="17071" y="51403"/>
                  </a:lnTo>
                  <a:lnTo>
                    <a:pt x="17139" y="44022"/>
                  </a:lnTo>
                  <a:lnTo>
                    <a:pt x="18094" y="43625"/>
                  </a:lnTo>
                  <a:lnTo>
                    <a:pt x="24526" y="42935"/>
                  </a:lnTo>
                  <a:lnTo>
                    <a:pt x="33279" y="36007"/>
                  </a:lnTo>
                  <a:lnTo>
                    <a:pt x="42095" y="30908"/>
                  </a:lnTo>
                  <a:lnTo>
                    <a:pt x="49824" y="28007"/>
                  </a:lnTo>
                  <a:lnTo>
                    <a:pt x="57387" y="25765"/>
                  </a:lnTo>
                  <a:lnTo>
                    <a:pt x="62070" y="23833"/>
                  </a:lnTo>
                  <a:lnTo>
                    <a:pt x="67098" y="21593"/>
                  </a:lnTo>
                  <a:lnTo>
                    <a:pt x="77764" y="16564"/>
                  </a:lnTo>
                  <a:lnTo>
                    <a:pt x="83275" y="13890"/>
                  </a:lnTo>
                  <a:lnTo>
                    <a:pt x="91939" y="10918"/>
                  </a:lnTo>
                  <a:lnTo>
                    <a:pt x="99917" y="9597"/>
                  </a:lnTo>
                  <a:lnTo>
                    <a:pt x="104712" y="9245"/>
                  </a:lnTo>
                  <a:lnTo>
                    <a:pt x="109812" y="9010"/>
                  </a:lnTo>
                  <a:lnTo>
                    <a:pt x="115118" y="7901"/>
                  </a:lnTo>
                  <a:lnTo>
                    <a:pt x="120561" y="6209"/>
                  </a:lnTo>
                  <a:lnTo>
                    <a:pt x="126093" y="4129"/>
                  </a:lnTo>
                  <a:lnTo>
                    <a:pt x="134781" y="1817"/>
                  </a:lnTo>
                  <a:lnTo>
                    <a:pt x="142771" y="790"/>
                  </a:lnTo>
                  <a:lnTo>
                    <a:pt x="147568" y="516"/>
                  </a:lnTo>
                  <a:lnTo>
                    <a:pt x="157025" y="212"/>
                  </a:lnTo>
                  <a:lnTo>
                    <a:pt x="170859" y="16"/>
                  </a:lnTo>
                  <a:lnTo>
                    <a:pt x="173914" y="0"/>
                  </a:lnTo>
                  <a:lnTo>
                    <a:pt x="176902" y="942"/>
                  </a:lnTo>
                  <a:lnTo>
                    <a:pt x="185659" y="5866"/>
                  </a:lnTo>
                  <a:lnTo>
                    <a:pt x="194288" y="8701"/>
                  </a:lnTo>
                  <a:lnTo>
                    <a:pt x="202875" y="14197"/>
                  </a:lnTo>
                  <a:lnTo>
                    <a:pt x="208594" y="15817"/>
                  </a:lnTo>
                  <a:lnTo>
                    <a:pt x="210500" y="17202"/>
                  </a:lnTo>
                  <a:lnTo>
                    <a:pt x="211771" y="19077"/>
                  </a:lnTo>
                  <a:lnTo>
                    <a:pt x="213810" y="24380"/>
                  </a:lnTo>
                  <a:lnTo>
                    <a:pt x="214213" y="32272"/>
                  </a:lnTo>
                  <a:lnTo>
                    <a:pt x="214299" y="45803"/>
                  </a:lnTo>
                  <a:lnTo>
                    <a:pt x="213351" y="48622"/>
                  </a:lnTo>
                  <a:lnTo>
                    <a:pt x="208418" y="56188"/>
                  </a:lnTo>
                  <a:lnTo>
                    <a:pt x="206931" y="58292"/>
                  </a:lnTo>
                  <a:lnTo>
                    <a:pt x="201189" y="61767"/>
                  </a:lnTo>
                  <a:lnTo>
                    <a:pt x="193240" y="66487"/>
                  </a:lnTo>
                  <a:lnTo>
                    <a:pt x="186532" y="71760"/>
                  </a:lnTo>
                  <a:lnTo>
                    <a:pt x="180376" y="74738"/>
                  </a:lnTo>
                  <a:lnTo>
                    <a:pt x="177401" y="75532"/>
                  </a:lnTo>
                  <a:lnTo>
                    <a:pt x="171555" y="78955"/>
                  </a:lnTo>
                  <a:lnTo>
                    <a:pt x="164829" y="83651"/>
                  </a:lnTo>
                  <a:lnTo>
                    <a:pt x="160369" y="86236"/>
                  </a:lnTo>
                  <a:lnTo>
                    <a:pt x="155490" y="88913"/>
                  </a:lnTo>
                  <a:lnTo>
                    <a:pt x="147529" y="94427"/>
                  </a:lnTo>
                  <a:lnTo>
                    <a:pt x="144074" y="97230"/>
                  </a:lnTo>
                  <a:lnTo>
                    <a:pt x="139864" y="99100"/>
                  </a:lnTo>
                  <a:lnTo>
                    <a:pt x="135152" y="100346"/>
                  </a:lnTo>
                  <a:lnTo>
                    <a:pt x="130107" y="101177"/>
                  </a:lnTo>
                  <a:lnTo>
                    <a:pt x="124838" y="102683"/>
                  </a:lnTo>
                  <a:lnTo>
                    <a:pt x="119421" y="104640"/>
                  </a:lnTo>
                  <a:lnTo>
                    <a:pt x="113904" y="106897"/>
                  </a:lnTo>
                  <a:lnTo>
                    <a:pt x="105234" y="109404"/>
                  </a:lnTo>
                  <a:lnTo>
                    <a:pt x="97253" y="110519"/>
                  </a:lnTo>
                  <a:lnTo>
                    <a:pt x="92458" y="110816"/>
                  </a:lnTo>
                  <a:lnTo>
                    <a:pt x="87356" y="111014"/>
                  </a:lnTo>
                  <a:lnTo>
                    <a:pt x="83955" y="112099"/>
                  </a:lnTo>
                  <a:lnTo>
                    <a:pt x="81687" y="113774"/>
                  </a:lnTo>
                  <a:lnTo>
                    <a:pt x="80176" y="115844"/>
                  </a:lnTo>
                  <a:lnTo>
                    <a:pt x="78216" y="117224"/>
                  </a:lnTo>
                  <a:lnTo>
                    <a:pt x="73498" y="118757"/>
                  </a:lnTo>
                  <a:lnTo>
                    <a:pt x="70906" y="118213"/>
                  </a:lnTo>
                  <a:lnTo>
                    <a:pt x="62443" y="113036"/>
                  </a:lnTo>
                  <a:lnTo>
                    <a:pt x="60489" y="111732"/>
                  </a:lnTo>
                  <a:lnTo>
                    <a:pt x="55163" y="111474"/>
                  </a:lnTo>
                  <a:lnTo>
                    <a:pt x="59181" y="111419"/>
                  </a:lnTo>
                  <a:lnTo>
                    <a:pt x="66688" y="105521"/>
                  </a:lnTo>
                  <a:lnTo>
                    <a:pt x="71867" y="104030"/>
                  </a:lnTo>
                  <a:lnTo>
                    <a:pt x="80137" y="103192"/>
                  </a:lnTo>
                  <a:lnTo>
                    <a:pt x="88322" y="100455"/>
                  </a:lnTo>
                  <a:lnTo>
                    <a:pt x="93171" y="98392"/>
                  </a:lnTo>
                  <a:lnTo>
                    <a:pt x="98309" y="97016"/>
                  </a:lnTo>
                  <a:lnTo>
                    <a:pt x="103639" y="96099"/>
                  </a:lnTo>
                  <a:lnTo>
                    <a:pt x="109098" y="95488"/>
                  </a:lnTo>
                  <a:lnTo>
                    <a:pt x="114642" y="94128"/>
                  </a:lnTo>
                  <a:lnTo>
                    <a:pt x="120243" y="92269"/>
                  </a:lnTo>
                  <a:lnTo>
                    <a:pt x="125882" y="90077"/>
                  </a:lnTo>
                  <a:lnTo>
                    <a:pt x="132498" y="88616"/>
                  </a:lnTo>
                  <a:lnTo>
                    <a:pt x="139768" y="87641"/>
                  </a:lnTo>
                  <a:lnTo>
                    <a:pt x="147471" y="86992"/>
                  </a:lnTo>
                  <a:lnTo>
                    <a:pt x="154511" y="86559"/>
                  </a:lnTo>
                  <a:lnTo>
                    <a:pt x="167415" y="86078"/>
                  </a:lnTo>
                  <a:lnTo>
                    <a:pt x="190268" y="85769"/>
                  </a:lnTo>
                  <a:lnTo>
                    <a:pt x="198228" y="85727"/>
                  </a:lnTo>
                  <a:lnTo>
                    <a:pt x="202637" y="86668"/>
                  </a:lnTo>
                  <a:lnTo>
                    <a:pt x="207482" y="88248"/>
                  </a:lnTo>
                  <a:lnTo>
                    <a:pt x="212616" y="90254"/>
                  </a:lnTo>
                  <a:lnTo>
                    <a:pt x="220861" y="92483"/>
                  </a:lnTo>
                  <a:lnTo>
                    <a:pt x="228653" y="94426"/>
                  </a:lnTo>
                  <a:lnTo>
                    <a:pt x="233398" y="96277"/>
                  </a:lnTo>
                  <a:lnTo>
                    <a:pt x="238466" y="98464"/>
                  </a:lnTo>
                  <a:lnTo>
                    <a:pt x="246638" y="103434"/>
                  </a:lnTo>
                  <a:lnTo>
                    <a:pt x="253444" y="108818"/>
                  </a:lnTo>
                  <a:lnTo>
                    <a:pt x="259645" y="114386"/>
                  </a:lnTo>
                  <a:lnTo>
                    <a:pt x="265575" y="120035"/>
                  </a:lnTo>
                  <a:lnTo>
                    <a:pt x="277144" y="131423"/>
                  </a:lnTo>
                  <a:lnTo>
                    <a:pt x="279060" y="135230"/>
                  </a:lnTo>
                  <a:lnTo>
                    <a:pt x="280337" y="139673"/>
                  </a:lnTo>
                  <a:lnTo>
                    <a:pt x="281189" y="144540"/>
                  </a:lnTo>
                  <a:lnTo>
                    <a:pt x="284676" y="152487"/>
                  </a:lnTo>
                  <a:lnTo>
                    <a:pt x="286938" y="155940"/>
                  </a:lnTo>
                  <a:lnTo>
                    <a:pt x="287495" y="159194"/>
                  </a:lnTo>
                  <a:lnTo>
                    <a:pt x="286914" y="162316"/>
                  </a:lnTo>
                  <a:lnTo>
                    <a:pt x="284680" y="168326"/>
                  </a:lnTo>
                  <a:lnTo>
                    <a:pt x="283687" y="174171"/>
                  </a:lnTo>
                  <a:lnTo>
                    <a:pt x="282470" y="177063"/>
                  </a:lnTo>
                  <a:lnTo>
                    <a:pt x="276206" y="186637"/>
                  </a:lnTo>
                  <a:lnTo>
                    <a:pt x="273673" y="191089"/>
                  </a:lnTo>
                  <a:lnTo>
                    <a:pt x="271030" y="195962"/>
                  </a:lnTo>
                  <a:lnTo>
                    <a:pt x="265555" y="203917"/>
                  </a:lnTo>
                  <a:lnTo>
                    <a:pt x="259948" y="210627"/>
                  </a:lnTo>
                  <a:lnTo>
                    <a:pt x="254279" y="216784"/>
                  </a:lnTo>
                  <a:lnTo>
                    <a:pt x="246046" y="222696"/>
                  </a:lnTo>
                  <a:lnTo>
                    <a:pt x="241182" y="225606"/>
                  </a:lnTo>
                  <a:lnTo>
                    <a:pt x="236036" y="228498"/>
                  </a:lnTo>
                  <a:lnTo>
                    <a:pt x="225238" y="234252"/>
                  </a:lnTo>
                  <a:lnTo>
                    <a:pt x="208448" y="242847"/>
                  </a:lnTo>
                  <a:lnTo>
                    <a:pt x="202783" y="244754"/>
                  </a:lnTo>
                  <a:lnTo>
                    <a:pt x="197101" y="246027"/>
                  </a:lnTo>
                  <a:lnTo>
                    <a:pt x="191409" y="246875"/>
                  </a:lnTo>
                  <a:lnTo>
                    <a:pt x="185708" y="248392"/>
                  </a:lnTo>
                  <a:lnTo>
                    <a:pt x="180003" y="250357"/>
                  </a:lnTo>
                  <a:lnTo>
                    <a:pt x="174295" y="252619"/>
                  </a:lnTo>
                  <a:lnTo>
                    <a:pt x="168584" y="254127"/>
                  </a:lnTo>
                  <a:lnTo>
                    <a:pt x="162872" y="255132"/>
                  </a:lnTo>
                  <a:lnTo>
                    <a:pt x="157159" y="255803"/>
                  </a:lnTo>
                  <a:lnTo>
                    <a:pt x="151445" y="256249"/>
                  </a:lnTo>
                  <a:lnTo>
                    <a:pt x="145731" y="256547"/>
                  </a:lnTo>
                  <a:lnTo>
                    <a:pt x="134301" y="256878"/>
                  </a:lnTo>
                  <a:lnTo>
                    <a:pt x="105727" y="257108"/>
                  </a:lnTo>
                  <a:lnTo>
                    <a:pt x="100013" y="256167"/>
                  </a:lnTo>
                  <a:lnTo>
                    <a:pt x="94298" y="254588"/>
                  </a:lnTo>
                  <a:lnTo>
                    <a:pt x="88582" y="252582"/>
                  </a:lnTo>
                  <a:lnTo>
                    <a:pt x="82868" y="251245"/>
                  </a:lnTo>
                  <a:lnTo>
                    <a:pt x="77153" y="250353"/>
                  </a:lnTo>
                  <a:lnTo>
                    <a:pt x="71438" y="249759"/>
                  </a:lnTo>
                  <a:lnTo>
                    <a:pt x="62548" y="249099"/>
                  </a:lnTo>
                  <a:lnTo>
                    <a:pt x="58844" y="248923"/>
                  </a:lnTo>
                  <a:lnTo>
                    <a:pt x="55422" y="247853"/>
                  </a:lnTo>
                  <a:lnTo>
                    <a:pt x="49079" y="244124"/>
                  </a:lnTo>
                  <a:lnTo>
                    <a:pt x="40546" y="239292"/>
                  </a:lnTo>
                  <a:lnTo>
                    <a:pt x="35603" y="236670"/>
                  </a:lnTo>
                  <a:lnTo>
                    <a:pt x="27571" y="233756"/>
                  </a:lnTo>
                  <a:lnTo>
                    <a:pt x="24096" y="232980"/>
                  </a:lnTo>
                  <a:lnTo>
                    <a:pt x="17694" y="229576"/>
                  </a:lnTo>
                  <a:lnTo>
                    <a:pt x="8821" y="222786"/>
                  </a:lnTo>
                  <a:lnTo>
                    <a:pt x="400" y="214668"/>
                  </a:lnTo>
                  <a:lnTo>
                    <a:pt x="35" y="206934"/>
                  </a:lnTo>
                  <a:lnTo>
                    <a:pt x="0" y="20570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6"/>
            <p:cNvSpPr/>
            <p:nvPr/>
          </p:nvSpPr>
          <p:spPr>
            <a:xfrm>
              <a:off x="7700962" y="2589399"/>
              <a:ext cx="180023" cy="149827"/>
            </a:xfrm>
            <a:custGeom>
              <a:avLst/>
              <a:gdLst/>
              <a:ahLst/>
              <a:cxnLst/>
              <a:rect l="0" t="0" r="0" b="0"/>
              <a:pathLst>
                <a:path w="180023" h="149827">
                  <a:moveTo>
                    <a:pt x="0" y="8068"/>
                  </a:moveTo>
                  <a:lnTo>
                    <a:pt x="12771" y="20838"/>
                  </a:lnTo>
                  <a:lnTo>
                    <a:pt x="15181" y="24202"/>
                  </a:lnTo>
                  <a:lnTo>
                    <a:pt x="17741" y="28349"/>
                  </a:lnTo>
                  <a:lnTo>
                    <a:pt x="20400" y="33019"/>
                  </a:lnTo>
                  <a:lnTo>
                    <a:pt x="22173" y="38037"/>
                  </a:lnTo>
                  <a:lnTo>
                    <a:pt x="23354" y="43287"/>
                  </a:lnTo>
                  <a:lnTo>
                    <a:pt x="24142" y="48692"/>
                  </a:lnTo>
                  <a:lnTo>
                    <a:pt x="26572" y="54201"/>
                  </a:lnTo>
                  <a:lnTo>
                    <a:pt x="30097" y="59778"/>
                  </a:lnTo>
                  <a:lnTo>
                    <a:pt x="34353" y="65402"/>
                  </a:lnTo>
                  <a:lnTo>
                    <a:pt x="37189" y="71055"/>
                  </a:lnTo>
                  <a:lnTo>
                    <a:pt x="39081" y="76730"/>
                  </a:lnTo>
                  <a:lnTo>
                    <a:pt x="40341" y="82417"/>
                  </a:lnTo>
                  <a:lnTo>
                    <a:pt x="41181" y="87162"/>
                  </a:lnTo>
                  <a:lnTo>
                    <a:pt x="41742" y="91277"/>
                  </a:lnTo>
                  <a:lnTo>
                    <a:pt x="42115" y="94973"/>
                  </a:lnTo>
                  <a:lnTo>
                    <a:pt x="43317" y="99342"/>
                  </a:lnTo>
                  <a:lnTo>
                    <a:pt x="45071" y="104160"/>
                  </a:lnTo>
                  <a:lnTo>
                    <a:pt x="47192" y="109277"/>
                  </a:lnTo>
                  <a:lnTo>
                    <a:pt x="48606" y="113641"/>
                  </a:lnTo>
                  <a:lnTo>
                    <a:pt x="49550" y="117502"/>
                  </a:lnTo>
                  <a:lnTo>
                    <a:pt x="50178" y="121029"/>
                  </a:lnTo>
                  <a:lnTo>
                    <a:pt x="50598" y="124333"/>
                  </a:lnTo>
                  <a:lnTo>
                    <a:pt x="50877" y="127488"/>
                  </a:lnTo>
                  <a:lnTo>
                    <a:pt x="51063" y="130544"/>
                  </a:lnTo>
                  <a:lnTo>
                    <a:pt x="51270" y="136479"/>
                  </a:lnTo>
                  <a:lnTo>
                    <a:pt x="51413" y="145028"/>
                  </a:lnTo>
                  <a:lnTo>
                    <a:pt x="51428" y="149826"/>
                  </a:lnTo>
                  <a:lnTo>
                    <a:pt x="51435" y="146022"/>
                  </a:lnTo>
                  <a:lnTo>
                    <a:pt x="48895" y="143041"/>
                  </a:lnTo>
                  <a:lnTo>
                    <a:pt x="46884" y="140912"/>
                  </a:lnTo>
                  <a:lnTo>
                    <a:pt x="45544" y="138541"/>
                  </a:lnTo>
                  <a:lnTo>
                    <a:pt x="44650" y="136008"/>
                  </a:lnTo>
                  <a:lnTo>
                    <a:pt x="44055" y="133366"/>
                  </a:lnTo>
                  <a:lnTo>
                    <a:pt x="43657" y="130653"/>
                  </a:lnTo>
                  <a:lnTo>
                    <a:pt x="43393" y="127891"/>
                  </a:lnTo>
                  <a:lnTo>
                    <a:pt x="43216" y="125098"/>
                  </a:lnTo>
                  <a:lnTo>
                    <a:pt x="42145" y="121330"/>
                  </a:lnTo>
                  <a:lnTo>
                    <a:pt x="40480" y="116914"/>
                  </a:lnTo>
                  <a:lnTo>
                    <a:pt x="38416" y="112064"/>
                  </a:lnTo>
                  <a:lnTo>
                    <a:pt x="37041" y="107879"/>
                  </a:lnTo>
                  <a:lnTo>
                    <a:pt x="36124" y="104136"/>
                  </a:lnTo>
                  <a:lnTo>
                    <a:pt x="35513" y="100688"/>
                  </a:lnTo>
                  <a:lnTo>
                    <a:pt x="35105" y="96485"/>
                  </a:lnTo>
                  <a:lnTo>
                    <a:pt x="34834" y="91778"/>
                  </a:lnTo>
                  <a:lnTo>
                    <a:pt x="34652" y="86734"/>
                  </a:lnTo>
                  <a:lnTo>
                    <a:pt x="35484" y="81467"/>
                  </a:lnTo>
                  <a:lnTo>
                    <a:pt x="36991" y="76051"/>
                  </a:lnTo>
                  <a:lnTo>
                    <a:pt x="38948" y="70535"/>
                  </a:lnTo>
                  <a:lnTo>
                    <a:pt x="40253" y="65905"/>
                  </a:lnTo>
                  <a:lnTo>
                    <a:pt x="41123" y="61866"/>
                  </a:lnTo>
                  <a:lnTo>
                    <a:pt x="41703" y="58221"/>
                  </a:lnTo>
                  <a:lnTo>
                    <a:pt x="43042" y="53886"/>
                  </a:lnTo>
                  <a:lnTo>
                    <a:pt x="44887" y="49091"/>
                  </a:lnTo>
                  <a:lnTo>
                    <a:pt x="47070" y="43989"/>
                  </a:lnTo>
                  <a:lnTo>
                    <a:pt x="49478" y="39635"/>
                  </a:lnTo>
                  <a:lnTo>
                    <a:pt x="52035" y="35780"/>
                  </a:lnTo>
                  <a:lnTo>
                    <a:pt x="54693" y="32258"/>
                  </a:lnTo>
                  <a:lnTo>
                    <a:pt x="57417" y="28957"/>
                  </a:lnTo>
                  <a:lnTo>
                    <a:pt x="60185" y="25804"/>
                  </a:lnTo>
                  <a:lnTo>
                    <a:pt x="62984" y="22750"/>
                  </a:lnTo>
                  <a:lnTo>
                    <a:pt x="66754" y="19761"/>
                  </a:lnTo>
                  <a:lnTo>
                    <a:pt x="71172" y="16816"/>
                  </a:lnTo>
                  <a:lnTo>
                    <a:pt x="76023" y="13900"/>
                  </a:lnTo>
                  <a:lnTo>
                    <a:pt x="80210" y="11003"/>
                  </a:lnTo>
                  <a:lnTo>
                    <a:pt x="83953" y="8120"/>
                  </a:lnTo>
                  <a:lnTo>
                    <a:pt x="92254" y="1199"/>
                  </a:lnTo>
                  <a:lnTo>
                    <a:pt x="94841" y="631"/>
                  </a:lnTo>
                  <a:lnTo>
                    <a:pt x="98470" y="253"/>
                  </a:lnTo>
                  <a:lnTo>
                    <a:pt x="102794" y="0"/>
                  </a:lnTo>
                  <a:lnTo>
                    <a:pt x="106629" y="784"/>
                  </a:lnTo>
                  <a:lnTo>
                    <a:pt x="110139" y="2260"/>
                  </a:lnTo>
                  <a:lnTo>
                    <a:pt x="113431" y="4196"/>
                  </a:lnTo>
                  <a:lnTo>
                    <a:pt x="116578" y="5487"/>
                  </a:lnTo>
                  <a:lnTo>
                    <a:pt x="119629" y="6347"/>
                  </a:lnTo>
                  <a:lnTo>
                    <a:pt x="122616" y="6921"/>
                  </a:lnTo>
                  <a:lnTo>
                    <a:pt x="125558" y="8256"/>
                  </a:lnTo>
                  <a:lnTo>
                    <a:pt x="128474" y="10098"/>
                  </a:lnTo>
                  <a:lnTo>
                    <a:pt x="131369" y="12279"/>
                  </a:lnTo>
                  <a:lnTo>
                    <a:pt x="134252" y="15638"/>
                  </a:lnTo>
                  <a:lnTo>
                    <a:pt x="137126" y="19782"/>
                  </a:lnTo>
                  <a:lnTo>
                    <a:pt x="139995" y="24450"/>
                  </a:lnTo>
                  <a:lnTo>
                    <a:pt x="142860" y="28514"/>
                  </a:lnTo>
                  <a:lnTo>
                    <a:pt x="145723" y="32176"/>
                  </a:lnTo>
                  <a:lnTo>
                    <a:pt x="148583" y="35570"/>
                  </a:lnTo>
                  <a:lnTo>
                    <a:pt x="150491" y="38785"/>
                  </a:lnTo>
                  <a:lnTo>
                    <a:pt x="151762" y="41881"/>
                  </a:lnTo>
                  <a:lnTo>
                    <a:pt x="152610" y="44898"/>
                  </a:lnTo>
                  <a:lnTo>
                    <a:pt x="154127" y="48813"/>
                  </a:lnTo>
                  <a:lnTo>
                    <a:pt x="156092" y="53329"/>
                  </a:lnTo>
                  <a:lnTo>
                    <a:pt x="158354" y="58245"/>
                  </a:lnTo>
                  <a:lnTo>
                    <a:pt x="159862" y="63427"/>
                  </a:lnTo>
                  <a:lnTo>
                    <a:pt x="160867" y="68786"/>
                  </a:lnTo>
                  <a:lnTo>
                    <a:pt x="161537" y="74264"/>
                  </a:lnTo>
                  <a:lnTo>
                    <a:pt x="161985" y="78869"/>
                  </a:lnTo>
                  <a:lnTo>
                    <a:pt x="162282" y="82891"/>
                  </a:lnTo>
                  <a:lnTo>
                    <a:pt x="162481" y="86525"/>
                  </a:lnTo>
                  <a:lnTo>
                    <a:pt x="162701" y="95643"/>
                  </a:lnTo>
                  <a:lnTo>
                    <a:pt x="162843" y="112468"/>
                  </a:lnTo>
                  <a:lnTo>
                    <a:pt x="163807" y="115768"/>
                  </a:lnTo>
                  <a:lnTo>
                    <a:pt x="165402" y="118920"/>
                  </a:lnTo>
                  <a:lnTo>
                    <a:pt x="167418" y="121975"/>
                  </a:lnTo>
                  <a:lnTo>
                    <a:pt x="168762" y="124963"/>
                  </a:lnTo>
                  <a:lnTo>
                    <a:pt x="169659" y="127908"/>
                  </a:lnTo>
                  <a:lnTo>
                    <a:pt x="171097" y="134928"/>
                  </a:lnTo>
                  <a:lnTo>
                    <a:pt x="173833" y="138428"/>
                  </a:lnTo>
                  <a:lnTo>
                    <a:pt x="180022" y="14522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7"/>
            <p:cNvSpPr/>
            <p:nvPr/>
          </p:nvSpPr>
          <p:spPr>
            <a:xfrm>
              <a:off x="7906702" y="2597502"/>
              <a:ext cx="111443" cy="119937"/>
            </a:xfrm>
            <a:custGeom>
              <a:avLst/>
              <a:gdLst/>
              <a:ahLst/>
              <a:cxnLst/>
              <a:rect l="0" t="0" r="0" b="0"/>
              <a:pathLst>
                <a:path w="111443" h="119937">
                  <a:moveTo>
                    <a:pt x="0" y="77118"/>
                  </a:moveTo>
                  <a:lnTo>
                    <a:pt x="7382" y="77118"/>
                  </a:lnTo>
                  <a:lnTo>
                    <a:pt x="7778" y="76165"/>
                  </a:lnTo>
                  <a:lnTo>
                    <a:pt x="8220" y="72567"/>
                  </a:lnTo>
                  <a:lnTo>
                    <a:pt x="9290" y="71226"/>
                  </a:lnTo>
                  <a:lnTo>
                    <a:pt x="10956" y="70332"/>
                  </a:lnTo>
                  <a:lnTo>
                    <a:pt x="13019" y="69737"/>
                  </a:lnTo>
                  <a:lnTo>
                    <a:pt x="15347" y="68387"/>
                  </a:lnTo>
                  <a:lnTo>
                    <a:pt x="17851" y="66535"/>
                  </a:lnTo>
                  <a:lnTo>
                    <a:pt x="20474" y="64347"/>
                  </a:lnTo>
                  <a:lnTo>
                    <a:pt x="23174" y="62889"/>
                  </a:lnTo>
                  <a:lnTo>
                    <a:pt x="25926" y="61917"/>
                  </a:lnTo>
                  <a:lnTo>
                    <a:pt x="28715" y="61269"/>
                  </a:lnTo>
                  <a:lnTo>
                    <a:pt x="31525" y="59884"/>
                  </a:lnTo>
                  <a:lnTo>
                    <a:pt x="34352" y="58009"/>
                  </a:lnTo>
                  <a:lnTo>
                    <a:pt x="37189" y="55806"/>
                  </a:lnTo>
                  <a:lnTo>
                    <a:pt x="40033" y="53385"/>
                  </a:lnTo>
                  <a:lnTo>
                    <a:pt x="42881" y="50818"/>
                  </a:lnTo>
                  <a:lnTo>
                    <a:pt x="45733" y="48155"/>
                  </a:lnTo>
                  <a:lnTo>
                    <a:pt x="48586" y="46379"/>
                  </a:lnTo>
                  <a:lnTo>
                    <a:pt x="51440" y="45195"/>
                  </a:lnTo>
                  <a:lnTo>
                    <a:pt x="54296" y="44406"/>
                  </a:lnTo>
                  <a:lnTo>
                    <a:pt x="57152" y="42927"/>
                  </a:lnTo>
                  <a:lnTo>
                    <a:pt x="60010" y="40989"/>
                  </a:lnTo>
                  <a:lnTo>
                    <a:pt x="62866" y="38744"/>
                  </a:lnTo>
                  <a:lnTo>
                    <a:pt x="65723" y="36295"/>
                  </a:lnTo>
                  <a:lnTo>
                    <a:pt x="68581" y="33710"/>
                  </a:lnTo>
                  <a:lnTo>
                    <a:pt x="71438" y="31035"/>
                  </a:lnTo>
                  <a:lnTo>
                    <a:pt x="73344" y="28298"/>
                  </a:lnTo>
                  <a:lnTo>
                    <a:pt x="74613" y="25521"/>
                  </a:lnTo>
                  <a:lnTo>
                    <a:pt x="75459" y="22717"/>
                  </a:lnTo>
                  <a:lnTo>
                    <a:pt x="76024" y="19896"/>
                  </a:lnTo>
                  <a:lnTo>
                    <a:pt x="76400" y="17062"/>
                  </a:lnTo>
                  <a:lnTo>
                    <a:pt x="77004" y="10221"/>
                  </a:lnTo>
                  <a:lnTo>
                    <a:pt x="77087" y="6746"/>
                  </a:lnTo>
                  <a:lnTo>
                    <a:pt x="77109" y="4486"/>
                  </a:lnTo>
                  <a:lnTo>
                    <a:pt x="76171" y="2979"/>
                  </a:lnTo>
                  <a:lnTo>
                    <a:pt x="74593" y="1974"/>
                  </a:lnTo>
                  <a:lnTo>
                    <a:pt x="69768" y="362"/>
                  </a:lnTo>
                  <a:lnTo>
                    <a:pt x="66567" y="141"/>
                  </a:lnTo>
                  <a:lnTo>
                    <a:pt x="61971" y="44"/>
                  </a:lnTo>
                  <a:lnTo>
                    <a:pt x="56753" y="0"/>
                  </a:lnTo>
                  <a:lnTo>
                    <a:pt x="54981" y="941"/>
                  </a:lnTo>
                  <a:lnTo>
                    <a:pt x="53799" y="2520"/>
                  </a:lnTo>
                  <a:lnTo>
                    <a:pt x="53011" y="4526"/>
                  </a:lnTo>
                  <a:lnTo>
                    <a:pt x="51533" y="5863"/>
                  </a:lnTo>
                  <a:lnTo>
                    <a:pt x="49596" y="6755"/>
                  </a:lnTo>
                  <a:lnTo>
                    <a:pt x="47351" y="7349"/>
                  </a:lnTo>
                  <a:lnTo>
                    <a:pt x="44902" y="9650"/>
                  </a:lnTo>
                  <a:lnTo>
                    <a:pt x="42317" y="13089"/>
                  </a:lnTo>
                  <a:lnTo>
                    <a:pt x="39642" y="17287"/>
                  </a:lnTo>
                  <a:lnTo>
                    <a:pt x="36905" y="21038"/>
                  </a:lnTo>
                  <a:lnTo>
                    <a:pt x="34129" y="24491"/>
                  </a:lnTo>
                  <a:lnTo>
                    <a:pt x="31325" y="27746"/>
                  </a:lnTo>
                  <a:lnTo>
                    <a:pt x="29456" y="30868"/>
                  </a:lnTo>
                  <a:lnTo>
                    <a:pt x="28210" y="33902"/>
                  </a:lnTo>
                  <a:lnTo>
                    <a:pt x="27379" y="36877"/>
                  </a:lnTo>
                  <a:lnTo>
                    <a:pt x="26825" y="40766"/>
                  </a:lnTo>
                  <a:lnTo>
                    <a:pt x="26457" y="45263"/>
                  </a:lnTo>
                  <a:lnTo>
                    <a:pt x="26046" y="54387"/>
                  </a:lnTo>
                  <a:lnTo>
                    <a:pt x="25863" y="61618"/>
                  </a:lnTo>
                  <a:lnTo>
                    <a:pt x="25722" y="96736"/>
                  </a:lnTo>
                  <a:lnTo>
                    <a:pt x="26673" y="99721"/>
                  </a:lnTo>
                  <a:lnTo>
                    <a:pt x="28260" y="102664"/>
                  </a:lnTo>
                  <a:lnTo>
                    <a:pt x="30270" y="105579"/>
                  </a:lnTo>
                  <a:lnTo>
                    <a:pt x="32563" y="108474"/>
                  </a:lnTo>
                  <a:lnTo>
                    <a:pt x="35044" y="111357"/>
                  </a:lnTo>
                  <a:lnTo>
                    <a:pt x="37650" y="114231"/>
                  </a:lnTo>
                  <a:lnTo>
                    <a:pt x="40340" y="116147"/>
                  </a:lnTo>
                  <a:lnTo>
                    <a:pt x="43085" y="117425"/>
                  </a:lnTo>
                  <a:lnTo>
                    <a:pt x="45869" y="118277"/>
                  </a:lnTo>
                  <a:lnTo>
                    <a:pt x="48676" y="118845"/>
                  </a:lnTo>
                  <a:lnTo>
                    <a:pt x="51501" y="119223"/>
                  </a:lnTo>
                  <a:lnTo>
                    <a:pt x="54337" y="119475"/>
                  </a:lnTo>
                  <a:lnTo>
                    <a:pt x="57179" y="119644"/>
                  </a:lnTo>
                  <a:lnTo>
                    <a:pt x="62878" y="119831"/>
                  </a:lnTo>
                  <a:lnTo>
                    <a:pt x="71441" y="119936"/>
                  </a:lnTo>
                  <a:lnTo>
                    <a:pt x="75250" y="118998"/>
                  </a:lnTo>
                  <a:lnTo>
                    <a:pt x="79695" y="117420"/>
                  </a:lnTo>
                  <a:lnTo>
                    <a:pt x="84562" y="115416"/>
                  </a:lnTo>
                  <a:lnTo>
                    <a:pt x="87807" y="113127"/>
                  </a:lnTo>
                  <a:lnTo>
                    <a:pt x="89971" y="110649"/>
                  </a:lnTo>
                  <a:lnTo>
                    <a:pt x="91413" y="108045"/>
                  </a:lnTo>
                  <a:lnTo>
                    <a:pt x="94280" y="105355"/>
                  </a:lnTo>
                  <a:lnTo>
                    <a:pt x="98096" y="102610"/>
                  </a:lnTo>
                  <a:lnTo>
                    <a:pt x="111442" y="9426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8"/>
            <p:cNvSpPr/>
            <p:nvPr/>
          </p:nvSpPr>
          <p:spPr>
            <a:xfrm>
              <a:off x="8061111" y="2563177"/>
              <a:ext cx="171347" cy="137043"/>
            </a:xfrm>
            <a:custGeom>
              <a:avLst/>
              <a:gdLst/>
              <a:ahLst/>
              <a:cxnLst/>
              <a:rect l="0" t="0" r="0" b="0"/>
              <a:pathLst>
                <a:path w="171347" h="137043">
                  <a:moveTo>
                    <a:pt x="8469" y="42862"/>
                  </a:moveTo>
                  <a:lnTo>
                    <a:pt x="250" y="42862"/>
                  </a:lnTo>
                  <a:lnTo>
                    <a:pt x="53" y="45403"/>
                  </a:lnTo>
                  <a:lnTo>
                    <a:pt x="0" y="47414"/>
                  </a:lnTo>
                  <a:lnTo>
                    <a:pt x="918" y="49707"/>
                  </a:lnTo>
                  <a:lnTo>
                    <a:pt x="2483" y="52188"/>
                  </a:lnTo>
                  <a:lnTo>
                    <a:pt x="4478" y="54794"/>
                  </a:lnTo>
                  <a:lnTo>
                    <a:pt x="5809" y="57485"/>
                  </a:lnTo>
                  <a:lnTo>
                    <a:pt x="6694" y="60231"/>
                  </a:lnTo>
                  <a:lnTo>
                    <a:pt x="7286" y="63014"/>
                  </a:lnTo>
                  <a:lnTo>
                    <a:pt x="7680" y="65822"/>
                  </a:lnTo>
                  <a:lnTo>
                    <a:pt x="7943" y="68646"/>
                  </a:lnTo>
                  <a:lnTo>
                    <a:pt x="8118" y="71482"/>
                  </a:lnTo>
                  <a:lnTo>
                    <a:pt x="9187" y="75277"/>
                  </a:lnTo>
                  <a:lnTo>
                    <a:pt x="10853" y="79712"/>
                  </a:lnTo>
                  <a:lnTo>
                    <a:pt x="12916" y="84574"/>
                  </a:lnTo>
                  <a:lnTo>
                    <a:pt x="15244" y="88768"/>
                  </a:lnTo>
                  <a:lnTo>
                    <a:pt x="17747" y="92516"/>
                  </a:lnTo>
                  <a:lnTo>
                    <a:pt x="20370" y="95967"/>
                  </a:lnTo>
                  <a:lnTo>
                    <a:pt x="22118" y="99221"/>
                  </a:lnTo>
                  <a:lnTo>
                    <a:pt x="23283" y="102342"/>
                  </a:lnTo>
                  <a:lnTo>
                    <a:pt x="24059" y="105376"/>
                  </a:lnTo>
                  <a:lnTo>
                    <a:pt x="25530" y="108351"/>
                  </a:lnTo>
                  <a:lnTo>
                    <a:pt x="27462" y="111286"/>
                  </a:lnTo>
                  <a:lnTo>
                    <a:pt x="29704" y="114196"/>
                  </a:lnTo>
                  <a:lnTo>
                    <a:pt x="31198" y="117088"/>
                  </a:lnTo>
                  <a:lnTo>
                    <a:pt x="32194" y="119969"/>
                  </a:lnTo>
                  <a:lnTo>
                    <a:pt x="33793" y="126885"/>
                  </a:lnTo>
                  <a:lnTo>
                    <a:pt x="36551" y="130371"/>
                  </a:lnTo>
                  <a:lnTo>
                    <a:pt x="42395" y="136763"/>
                  </a:lnTo>
                  <a:lnTo>
                    <a:pt x="47202" y="137042"/>
                  </a:lnTo>
                  <a:lnTo>
                    <a:pt x="48578" y="136129"/>
                  </a:lnTo>
                  <a:lnTo>
                    <a:pt x="49496" y="134568"/>
                  </a:lnTo>
                  <a:lnTo>
                    <a:pt x="50516" y="130293"/>
                  </a:lnTo>
                  <a:lnTo>
                    <a:pt x="50787" y="127819"/>
                  </a:lnTo>
                  <a:lnTo>
                    <a:pt x="50968" y="125218"/>
                  </a:lnTo>
                  <a:lnTo>
                    <a:pt x="52041" y="122531"/>
                  </a:lnTo>
                  <a:lnTo>
                    <a:pt x="53709" y="119787"/>
                  </a:lnTo>
                  <a:lnTo>
                    <a:pt x="55774" y="117006"/>
                  </a:lnTo>
                  <a:lnTo>
                    <a:pt x="57150" y="113246"/>
                  </a:lnTo>
                  <a:lnTo>
                    <a:pt x="58068" y="108835"/>
                  </a:lnTo>
                  <a:lnTo>
                    <a:pt x="58680" y="103989"/>
                  </a:lnTo>
                  <a:lnTo>
                    <a:pt x="59088" y="99806"/>
                  </a:lnTo>
                  <a:lnTo>
                    <a:pt x="59360" y="96065"/>
                  </a:lnTo>
                  <a:lnTo>
                    <a:pt x="59540" y="92618"/>
                  </a:lnTo>
                  <a:lnTo>
                    <a:pt x="59742" y="86249"/>
                  </a:lnTo>
                  <a:lnTo>
                    <a:pt x="59797" y="83217"/>
                  </a:lnTo>
                  <a:lnTo>
                    <a:pt x="58879" y="80243"/>
                  </a:lnTo>
                  <a:lnTo>
                    <a:pt x="57315" y="77308"/>
                  </a:lnTo>
                  <a:lnTo>
                    <a:pt x="55321" y="74399"/>
                  </a:lnTo>
                  <a:lnTo>
                    <a:pt x="53991" y="71506"/>
                  </a:lnTo>
                  <a:lnTo>
                    <a:pt x="53105" y="68626"/>
                  </a:lnTo>
                  <a:lnTo>
                    <a:pt x="52513" y="65753"/>
                  </a:lnTo>
                  <a:lnTo>
                    <a:pt x="53072" y="63838"/>
                  </a:lnTo>
                  <a:lnTo>
                    <a:pt x="54396" y="62561"/>
                  </a:lnTo>
                  <a:lnTo>
                    <a:pt x="56232" y="61710"/>
                  </a:lnTo>
                  <a:lnTo>
                    <a:pt x="57456" y="60190"/>
                  </a:lnTo>
                  <a:lnTo>
                    <a:pt x="58272" y="58224"/>
                  </a:lnTo>
                  <a:lnTo>
                    <a:pt x="59581" y="52776"/>
                  </a:lnTo>
                  <a:lnTo>
                    <a:pt x="59689" y="53282"/>
                  </a:lnTo>
                  <a:lnTo>
                    <a:pt x="59808" y="56383"/>
                  </a:lnTo>
                  <a:lnTo>
                    <a:pt x="60792" y="57591"/>
                  </a:lnTo>
                  <a:lnTo>
                    <a:pt x="62401" y="58397"/>
                  </a:lnTo>
                  <a:lnTo>
                    <a:pt x="64427" y="58934"/>
                  </a:lnTo>
                  <a:lnTo>
                    <a:pt x="69215" y="62070"/>
                  </a:lnTo>
                  <a:lnTo>
                    <a:pt x="71827" y="64240"/>
                  </a:lnTo>
                  <a:lnTo>
                    <a:pt x="73568" y="66639"/>
                  </a:lnTo>
                  <a:lnTo>
                    <a:pt x="74728" y="69191"/>
                  </a:lnTo>
                  <a:lnTo>
                    <a:pt x="75502" y="71845"/>
                  </a:lnTo>
                  <a:lnTo>
                    <a:pt x="77922" y="74567"/>
                  </a:lnTo>
                  <a:lnTo>
                    <a:pt x="81442" y="77334"/>
                  </a:lnTo>
                  <a:lnTo>
                    <a:pt x="85692" y="80131"/>
                  </a:lnTo>
                  <a:lnTo>
                    <a:pt x="88526" y="82948"/>
                  </a:lnTo>
                  <a:lnTo>
                    <a:pt x="90415" y="85779"/>
                  </a:lnTo>
                  <a:lnTo>
                    <a:pt x="91675" y="88618"/>
                  </a:lnTo>
                  <a:lnTo>
                    <a:pt x="93467" y="91464"/>
                  </a:lnTo>
                  <a:lnTo>
                    <a:pt x="95615" y="94314"/>
                  </a:lnTo>
                  <a:lnTo>
                    <a:pt x="97998" y="97166"/>
                  </a:lnTo>
                  <a:lnTo>
                    <a:pt x="100540" y="100020"/>
                  </a:lnTo>
                  <a:lnTo>
                    <a:pt x="105904" y="105731"/>
                  </a:lnTo>
                  <a:lnTo>
                    <a:pt x="119947" y="120016"/>
                  </a:lnTo>
                  <a:lnTo>
                    <a:pt x="122793" y="122873"/>
                  </a:lnTo>
                  <a:lnTo>
                    <a:pt x="125642" y="124778"/>
                  </a:lnTo>
                  <a:lnTo>
                    <a:pt x="128495" y="126048"/>
                  </a:lnTo>
                  <a:lnTo>
                    <a:pt x="131349" y="126894"/>
                  </a:lnTo>
                  <a:lnTo>
                    <a:pt x="134204" y="128411"/>
                  </a:lnTo>
                  <a:lnTo>
                    <a:pt x="137059" y="130375"/>
                  </a:lnTo>
                  <a:lnTo>
                    <a:pt x="143937" y="135820"/>
                  </a:lnTo>
                  <a:lnTo>
                    <a:pt x="147417" y="136564"/>
                  </a:lnTo>
                  <a:lnTo>
                    <a:pt x="149678" y="136763"/>
                  </a:lnTo>
                  <a:lnTo>
                    <a:pt x="151185" y="135943"/>
                  </a:lnTo>
                  <a:lnTo>
                    <a:pt x="152191" y="134444"/>
                  </a:lnTo>
                  <a:lnTo>
                    <a:pt x="153804" y="129744"/>
                  </a:lnTo>
                  <a:lnTo>
                    <a:pt x="154025" y="126562"/>
                  </a:lnTo>
                  <a:lnTo>
                    <a:pt x="154082" y="124380"/>
                  </a:lnTo>
                  <a:lnTo>
                    <a:pt x="154200" y="62811"/>
                  </a:lnTo>
                  <a:lnTo>
                    <a:pt x="155154" y="57114"/>
                  </a:lnTo>
                  <a:lnTo>
                    <a:pt x="156740" y="51411"/>
                  </a:lnTo>
                  <a:lnTo>
                    <a:pt x="158752" y="45704"/>
                  </a:lnTo>
                  <a:lnTo>
                    <a:pt x="160093" y="40947"/>
                  </a:lnTo>
                  <a:lnTo>
                    <a:pt x="160986" y="36823"/>
                  </a:lnTo>
                  <a:lnTo>
                    <a:pt x="161582" y="33121"/>
                  </a:lnTo>
                  <a:lnTo>
                    <a:pt x="162931" y="28748"/>
                  </a:lnTo>
                  <a:lnTo>
                    <a:pt x="164784" y="23928"/>
                  </a:lnTo>
                  <a:lnTo>
                    <a:pt x="170050" y="11606"/>
                  </a:lnTo>
                  <a:lnTo>
                    <a:pt x="170771" y="7381"/>
                  </a:lnTo>
                  <a:lnTo>
                    <a:pt x="171346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9"/>
            <p:cNvSpPr/>
            <p:nvPr/>
          </p:nvSpPr>
          <p:spPr>
            <a:xfrm>
              <a:off x="7803832" y="2811780"/>
              <a:ext cx="471488" cy="17146"/>
            </a:xfrm>
            <a:custGeom>
              <a:avLst/>
              <a:gdLst/>
              <a:ahLst/>
              <a:cxnLst/>
              <a:rect l="0" t="0" r="0" b="0"/>
              <a:pathLst>
                <a:path w="471488" h="17146">
                  <a:moveTo>
                    <a:pt x="0" y="17145"/>
                  </a:moveTo>
                  <a:lnTo>
                    <a:pt x="104606" y="17145"/>
                  </a:lnTo>
                  <a:lnTo>
                    <a:pt x="112600" y="16192"/>
                  </a:lnTo>
                  <a:lnTo>
                    <a:pt x="120786" y="14605"/>
                  </a:lnTo>
                  <a:lnTo>
                    <a:pt x="129101" y="12594"/>
                  </a:lnTo>
                  <a:lnTo>
                    <a:pt x="137503" y="11253"/>
                  </a:lnTo>
                  <a:lnTo>
                    <a:pt x="145961" y="10359"/>
                  </a:lnTo>
                  <a:lnTo>
                    <a:pt x="154458" y="9764"/>
                  </a:lnTo>
                  <a:lnTo>
                    <a:pt x="162979" y="9366"/>
                  </a:lnTo>
                  <a:lnTo>
                    <a:pt x="180068" y="8925"/>
                  </a:lnTo>
                  <a:lnTo>
                    <a:pt x="264556" y="8581"/>
                  </a:lnTo>
                  <a:lnTo>
                    <a:pt x="273527" y="7626"/>
                  </a:lnTo>
                  <a:lnTo>
                    <a:pt x="282363" y="6036"/>
                  </a:lnTo>
                  <a:lnTo>
                    <a:pt x="291112" y="4024"/>
                  </a:lnTo>
                  <a:lnTo>
                    <a:pt x="299802" y="2682"/>
                  </a:lnTo>
                  <a:lnTo>
                    <a:pt x="308453" y="1788"/>
                  </a:lnTo>
                  <a:lnTo>
                    <a:pt x="317078" y="1192"/>
                  </a:lnTo>
                  <a:lnTo>
                    <a:pt x="325685" y="795"/>
                  </a:lnTo>
                  <a:lnTo>
                    <a:pt x="342869" y="353"/>
                  </a:lnTo>
                  <a:lnTo>
                    <a:pt x="471487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0"/>
            <p:cNvSpPr/>
            <p:nvPr/>
          </p:nvSpPr>
          <p:spPr>
            <a:xfrm>
              <a:off x="7812414" y="2974657"/>
              <a:ext cx="107681" cy="110207"/>
            </a:xfrm>
            <a:custGeom>
              <a:avLst/>
              <a:gdLst/>
              <a:ahLst/>
              <a:cxnLst/>
              <a:rect l="0" t="0" r="0" b="0"/>
              <a:pathLst>
                <a:path w="107681" h="110207">
                  <a:moveTo>
                    <a:pt x="17136" y="8573"/>
                  </a:moveTo>
                  <a:lnTo>
                    <a:pt x="12585" y="8573"/>
                  </a:lnTo>
                  <a:lnTo>
                    <a:pt x="11244" y="9525"/>
                  </a:lnTo>
                  <a:lnTo>
                    <a:pt x="10351" y="11113"/>
                  </a:lnTo>
                  <a:lnTo>
                    <a:pt x="8917" y="15953"/>
                  </a:lnTo>
                  <a:lnTo>
                    <a:pt x="7846" y="16351"/>
                  </a:lnTo>
                  <a:lnTo>
                    <a:pt x="6180" y="16616"/>
                  </a:lnTo>
                  <a:lnTo>
                    <a:pt x="1213" y="17040"/>
                  </a:lnTo>
                  <a:lnTo>
                    <a:pt x="805" y="18028"/>
                  </a:lnTo>
                  <a:lnTo>
                    <a:pt x="534" y="19638"/>
                  </a:lnTo>
                  <a:lnTo>
                    <a:pt x="353" y="21665"/>
                  </a:lnTo>
                  <a:lnTo>
                    <a:pt x="232" y="23968"/>
                  </a:lnTo>
                  <a:lnTo>
                    <a:pt x="98" y="29067"/>
                  </a:lnTo>
                  <a:lnTo>
                    <a:pt x="0" y="45763"/>
                  </a:lnTo>
                  <a:lnTo>
                    <a:pt x="949" y="48606"/>
                  </a:lnTo>
                  <a:lnTo>
                    <a:pt x="2535" y="51454"/>
                  </a:lnTo>
                  <a:lnTo>
                    <a:pt x="4544" y="54305"/>
                  </a:lnTo>
                  <a:lnTo>
                    <a:pt x="5883" y="58111"/>
                  </a:lnTo>
                  <a:lnTo>
                    <a:pt x="6776" y="62553"/>
                  </a:lnTo>
                  <a:lnTo>
                    <a:pt x="7373" y="67420"/>
                  </a:lnTo>
                  <a:lnTo>
                    <a:pt x="7769" y="71617"/>
                  </a:lnTo>
                  <a:lnTo>
                    <a:pt x="8034" y="75367"/>
                  </a:lnTo>
                  <a:lnTo>
                    <a:pt x="8210" y="78819"/>
                  </a:lnTo>
                  <a:lnTo>
                    <a:pt x="9280" y="82074"/>
                  </a:lnTo>
                  <a:lnTo>
                    <a:pt x="10946" y="85196"/>
                  </a:lnTo>
                  <a:lnTo>
                    <a:pt x="13009" y="88230"/>
                  </a:lnTo>
                  <a:lnTo>
                    <a:pt x="14385" y="91205"/>
                  </a:lnTo>
                  <a:lnTo>
                    <a:pt x="15302" y="94141"/>
                  </a:lnTo>
                  <a:lnTo>
                    <a:pt x="15913" y="97051"/>
                  </a:lnTo>
                  <a:lnTo>
                    <a:pt x="17273" y="98990"/>
                  </a:lnTo>
                  <a:lnTo>
                    <a:pt x="19133" y="100284"/>
                  </a:lnTo>
                  <a:lnTo>
                    <a:pt x="21324" y="101146"/>
                  </a:lnTo>
                  <a:lnTo>
                    <a:pt x="23738" y="101721"/>
                  </a:lnTo>
                  <a:lnTo>
                    <a:pt x="26300" y="102104"/>
                  </a:lnTo>
                  <a:lnTo>
                    <a:pt x="28960" y="102359"/>
                  </a:lnTo>
                  <a:lnTo>
                    <a:pt x="32638" y="103482"/>
                  </a:lnTo>
                  <a:lnTo>
                    <a:pt x="36996" y="105183"/>
                  </a:lnTo>
                  <a:lnTo>
                    <a:pt x="48575" y="110206"/>
                  </a:lnTo>
                  <a:lnTo>
                    <a:pt x="50478" y="109666"/>
                  </a:lnTo>
                  <a:lnTo>
                    <a:pt x="52699" y="108353"/>
                  </a:lnTo>
                  <a:lnTo>
                    <a:pt x="55132" y="106525"/>
                  </a:lnTo>
                  <a:lnTo>
                    <a:pt x="57707" y="105307"/>
                  </a:lnTo>
                  <a:lnTo>
                    <a:pt x="60375" y="104495"/>
                  </a:lnTo>
                  <a:lnTo>
                    <a:pt x="63107" y="103953"/>
                  </a:lnTo>
                  <a:lnTo>
                    <a:pt x="65881" y="102640"/>
                  </a:lnTo>
                  <a:lnTo>
                    <a:pt x="68683" y="100811"/>
                  </a:lnTo>
                  <a:lnTo>
                    <a:pt x="71503" y="98640"/>
                  </a:lnTo>
                  <a:lnTo>
                    <a:pt x="75288" y="97193"/>
                  </a:lnTo>
                  <a:lnTo>
                    <a:pt x="79716" y="96228"/>
                  </a:lnTo>
                  <a:lnTo>
                    <a:pt x="84574" y="95584"/>
                  </a:lnTo>
                  <a:lnTo>
                    <a:pt x="88764" y="93250"/>
                  </a:lnTo>
                  <a:lnTo>
                    <a:pt x="92510" y="89789"/>
                  </a:lnTo>
                  <a:lnTo>
                    <a:pt x="95960" y="85577"/>
                  </a:lnTo>
                  <a:lnTo>
                    <a:pt x="98260" y="81817"/>
                  </a:lnTo>
                  <a:lnTo>
                    <a:pt x="99795" y="78357"/>
                  </a:lnTo>
                  <a:lnTo>
                    <a:pt x="100816" y="75098"/>
                  </a:lnTo>
                  <a:lnTo>
                    <a:pt x="101498" y="71973"/>
                  </a:lnTo>
                  <a:lnTo>
                    <a:pt x="101952" y="68937"/>
                  </a:lnTo>
                  <a:lnTo>
                    <a:pt x="102254" y="65961"/>
                  </a:lnTo>
                  <a:lnTo>
                    <a:pt x="103409" y="63024"/>
                  </a:lnTo>
                  <a:lnTo>
                    <a:pt x="105132" y="60113"/>
                  </a:lnTo>
                  <a:lnTo>
                    <a:pt x="107232" y="57221"/>
                  </a:lnTo>
                  <a:lnTo>
                    <a:pt x="107680" y="54340"/>
                  </a:lnTo>
                  <a:lnTo>
                    <a:pt x="107026" y="51467"/>
                  </a:lnTo>
                  <a:lnTo>
                    <a:pt x="105638" y="48598"/>
                  </a:lnTo>
                  <a:lnTo>
                    <a:pt x="104712" y="44781"/>
                  </a:lnTo>
                  <a:lnTo>
                    <a:pt x="104095" y="40332"/>
                  </a:lnTo>
                  <a:lnTo>
                    <a:pt x="103105" y="28605"/>
                  </a:lnTo>
                  <a:lnTo>
                    <a:pt x="101118" y="26690"/>
                  </a:lnTo>
                  <a:lnTo>
                    <a:pt x="97889" y="24461"/>
                  </a:lnTo>
                  <a:lnTo>
                    <a:pt x="93831" y="22022"/>
                  </a:lnTo>
                  <a:lnTo>
                    <a:pt x="91126" y="19444"/>
                  </a:lnTo>
                  <a:lnTo>
                    <a:pt x="89323" y="16773"/>
                  </a:lnTo>
                  <a:lnTo>
                    <a:pt x="88120" y="14040"/>
                  </a:lnTo>
                  <a:lnTo>
                    <a:pt x="86366" y="11265"/>
                  </a:lnTo>
                  <a:lnTo>
                    <a:pt x="84245" y="8462"/>
                  </a:lnTo>
                  <a:lnTo>
                    <a:pt x="81877" y="5642"/>
                  </a:lnTo>
                  <a:lnTo>
                    <a:pt x="78395" y="3761"/>
                  </a:lnTo>
                  <a:lnTo>
                    <a:pt x="74167" y="2507"/>
                  </a:lnTo>
                  <a:lnTo>
                    <a:pt x="62797" y="495"/>
                  </a:lnTo>
                  <a:lnTo>
                    <a:pt x="59959" y="330"/>
                  </a:lnTo>
                  <a:lnTo>
                    <a:pt x="51726" y="147"/>
                  </a:lnTo>
                  <a:lnTo>
                    <a:pt x="2570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71"/>
            <p:cNvSpPr/>
            <p:nvPr/>
          </p:nvSpPr>
          <p:spPr>
            <a:xfrm>
              <a:off x="7923847" y="2948952"/>
              <a:ext cx="214313" cy="119959"/>
            </a:xfrm>
            <a:custGeom>
              <a:avLst/>
              <a:gdLst/>
              <a:ahLst/>
              <a:cxnLst/>
              <a:rect l="0" t="0" r="0" b="0"/>
              <a:pathLst>
                <a:path w="214313" h="119959">
                  <a:moveTo>
                    <a:pt x="0" y="8560"/>
                  </a:moveTo>
                  <a:lnTo>
                    <a:pt x="11932" y="8560"/>
                  </a:lnTo>
                  <a:lnTo>
                    <a:pt x="14622" y="9513"/>
                  </a:lnTo>
                  <a:lnTo>
                    <a:pt x="20151" y="13111"/>
                  </a:lnTo>
                  <a:lnTo>
                    <a:pt x="22959" y="15404"/>
                  </a:lnTo>
                  <a:lnTo>
                    <a:pt x="25784" y="17885"/>
                  </a:lnTo>
                  <a:lnTo>
                    <a:pt x="28619" y="20492"/>
                  </a:lnTo>
                  <a:lnTo>
                    <a:pt x="30509" y="23182"/>
                  </a:lnTo>
                  <a:lnTo>
                    <a:pt x="31770" y="25928"/>
                  </a:lnTo>
                  <a:lnTo>
                    <a:pt x="32609" y="28711"/>
                  </a:lnTo>
                  <a:lnTo>
                    <a:pt x="34123" y="31519"/>
                  </a:lnTo>
                  <a:lnTo>
                    <a:pt x="36084" y="34344"/>
                  </a:lnTo>
                  <a:lnTo>
                    <a:pt x="38343" y="37179"/>
                  </a:lnTo>
                  <a:lnTo>
                    <a:pt x="41755" y="40974"/>
                  </a:lnTo>
                  <a:lnTo>
                    <a:pt x="50625" y="50271"/>
                  </a:lnTo>
                  <a:lnTo>
                    <a:pt x="53753" y="54465"/>
                  </a:lnTo>
                  <a:lnTo>
                    <a:pt x="55838" y="58214"/>
                  </a:lnTo>
                  <a:lnTo>
                    <a:pt x="57227" y="61665"/>
                  </a:lnTo>
                  <a:lnTo>
                    <a:pt x="60059" y="65871"/>
                  </a:lnTo>
                  <a:lnTo>
                    <a:pt x="63853" y="70580"/>
                  </a:lnTo>
                  <a:lnTo>
                    <a:pt x="68286" y="75624"/>
                  </a:lnTo>
                  <a:lnTo>
                    <a:pt x="71241" y="79939"/>
                  </a:lnTo>
                  <a:lnTo>
                    <a:pt x="73212" y="83769"/>
                  </a:lnTo>
                  <a:lnTo>
                    <a:pt x="74525" y="87274"/>
                  </a:lnTo>
                  <a:lnTo>
                    <a:pt x="75401" y="90564"/>
                  </a:lnTo>
                  <a:lnTo>
                    <a:pt x="75984" y="93709"/>
                  </a:lnTo>
                  <a:lnTo>
                    <a:pt x="76374" y="96759"/>
                  </a:lnTo>
                  <a:lnTo>
                    <a:pt x="77586" y="99744"/>
                  </a:lnTo>
                  <a:lnTo>
                    <a:pt x="79347" y="102687"/>
                  </a:lnTo>
                  <a:lnTo>
                    <a:pt x="81473" y="105601"/>
                  </a:lnTo>
                  <a:lnTo>
                    <a:pt x="82890" y="108497"/>
                  </a:lnTo>
                  <a:lnTo>
                    <a:pt x="83835" y="111379"/>
                  </a:lnTo>
                  <a:lnTo>
                    <a:pt x="85692" y="119853"/>
                  </a:lnTo>
                  <a:lnTo>
                    <a:pt x="81165" y="119958"/>
                  </a:lnTo>
                  <a:lnTo>
                    <a:pt x="79828" y="119021"/>
                  </a:lnTo>
                  <a:lnTo>
                    <a:pt x="78935" y="117443"/>
                  </a:lnTo>
                  <a:lnTo>
                    <a:pt x="78342" y="115439"/>
                  </a:lnTo>
                  <a:lnTo>
                    <a:pt x="77945" y="113150"/>
                  </a:lnTo>
                  <a:lnTo>
                    <a:pt x="77681" y="110672"/>
                  </a:lnTo>
                  <a:lnTo>
                    <a:pt x="77505" y="108067"/>
                  </a:lnTo>
                  <a:lnTo>
                    <a:pt x="76435" y="105378"/>
                  </a:lnTo>
                  <a:lnTo>
                    <a:pt x="74769" y="102633"/>
                  </a:lnTo>
                  <a:lnTo>
                    <a:pt x="72706" y="99850"/>
                  </a:lnTo>
                  <a:lnTo>
                    <a:pt x="70378" y="97043"/>
                  </a:lnTo>
                  <a:lnTo>
                    <a:pt x="67874" y="94219"/>
                  </a:lnTo>
                  <a:lnTo>
                    <a:pt x="65252" y="91383"/>
                  </a:lnTo>
                  <a:lnTo>
                    <a:pt x="63504" y="88541"/>
                  </a:lnTo>
                  <a:lnTo>
                    <a:pt x="62338" y="85693"/>
                  </a:lnTo>
                  <a:lnTo>
                    <a:pt x="61561" y="82842"/>
                  </a:lnTo>
                  <a:lnTo>
                    <a:pt x="61043" y="79036"/>
                  </a:lnTo>
                  <a:lnTo>
                    <a:pt x="60698" y="74594"/>
                  </a:lnTo>
                  <a:lnTo>
                    <a:pt x="60468" y="69728"/>
                  </a:lnTo>
                  <a:lnTo>
                    <a:pt x="61267" y="65531"/>
                  </a:lnTo>
                  <a:lnTo>
                    <a:pt x="62753" y="61781"/>
                  </a:lnTo>
                  <a:lnTo>
                    <a:pt x="64694" y="58328"/>
                  </a:lnTo>
                  <a:lnTo>
                    <a:pt x="65990" y="55074"/>
                  </a:lnTo>
                  <a:lnTo>
                    <a:pt x="66853" y="51952"/>
                  </a:lnTo>
                  <a:lnTo>
                    <a:pt x="67429" y="48918"/>
                  </a:lnTo>
                  <a:lnTo>
                    <a:pt x="68765" y="44990"/>
                  </a:lnTo>
                  <a:lnTo>
                    <a:pt x="70609" y="40467"/>
                  </a:lnTo>
                  <a:lnTo>
                    <a:pt x="75860" y="28621"/>
                  </a:lnTo>
                  <a:lnTo>
                    <a:pt x="77243" y="26696"/>
                  </a:lnTo>
                  <a:lnTo>
                    <a:pt x="79119" y="24461"/>
                  </a:lnTo>
                  <a:lnTo>
                    <a:pt x="81320" y="22018"/>
                  </a:lnTo>
                  <a:lnTo>
                    <a:pt x="84693" y="19437"/>
                  </a:lnTo>
                  <a:lnTo>
                    <a:pt x="88848" y="16764"/>
                  </a:lnTo>
                  <a:lnTo>
                    <a:pt x="93522" y="14029"/>
                  </a:lnTo>
                  <a:lnTo>
                    <a:pt x="97591" y="11254"/>
                  </a:lnTo>
                  <a:lnTo>
                    <a:pt x="101256" y="8451"/>
                  </a:lnTo>
                  <a:lnTo>
                    <a:pt x="104651" y="5630"/>
                  </a:lnTo>
                  <a:lnTo>
                    <a:pt x="108820" y="3749"/>
                  </a:lnTo>
                  <a:lnTo>
                    <a:pt x="113504" y="2495"/>
                  </a:lnTo>
                  <a:lnTo>
                    <a:pt x="118532" y="1659"/>
                  </a:lnTo>
                  <a:lnTo>
                    <a:pt x="122837" y="1102"/>
                  </a:lnTo>
                  <a:lnTo>
                    <a:pt x="126659" y="730"/>
                  </a:lnTo>
                  <a:lnTo>
                    <a:pt x="130159" y="483"/>
                  </a:lnTo>
                  <a:lnTo>
                    <a:pt x="134397" y="318"/>
                  </a:lnTo>
                  <a:lnTo>
                    <a:pt x="151307" y="31"/>
                  </a:lnTo>
                  <a:lnTo>
                    <a:pt x="162519" y="0"/>
                  </a:lnTo>
                  <a:lnTo>
                    <a:pt x="165496" y="949"/>
                  </a:lnTo>
                  <a:lnTo>
                    <a:pt x="167481" y="2533"/>
                  </a:lnTo>
                  <a:lnTo>
                    <a:pt x="168803" y="4542"/>
                  </a:lnTo>
                  <a:lnTo>
                    <a:pt x="171591" y="5881"/>
                  </a:lnTo>
                  <a:lnTo>
                    <a:pt x="175354" y="6774"/>
                  </a:lnTo>
                  <a:lnTo>
                    <a:pt x="185980" y="8207"/>
                  </a:lnTo>
                  <a:lnTo>
                    <a:pt x="189972" y="10943"/>
                  </a:lnTo>
                  <a:lnTo>
                    <a:pt x="192370" y="13006"/>
                  </a:lnTo>
                  <a:lnTo>
                    <a:pt x="193969" y="15334"/>
                  </a:lnTo>
                  <a:lnTo>
                    <a:pt x="195036" y="17839"/>
                  </a:lnTo>
                  <a:lnTo>
                    <a:pt x="195747" y="20461"/>
                  </a:lnTo>
                  <a:lnTo>
                    <a:pt x="197173" y="23161"/>
                  </a:lnTo>
                  <a:lnTo>
                    <a:pt x="199076" y="25914"/>
                  </a:lnTo>
                  <a:lnTo>
                    <a:pt x="201298" y="28702"/>
                  </a:lnTo>
                  <a:lnTo>
                    <a:pt x="202779" y="31513"/>
                  </a:lnTo>
                  <a:lnTo>
                    <a:pt x="203766" y="34340"/>
                  </a:lnTo>
                  <a:lnTo>
                    <a:pt x="204424" y="37176"/>
                  </a:lnTo>
                  <a:lnTo>
                    <a:pt x="204862" y="40020"/>
                  </a:lnTo>
                  <a:lnTo>
                    <a:pt x="205155" y="42868"/>
                  </a:lnTo>
                  <a:lnTo>
                    <a:pt x="205625" y="49733"/>
                  </a:lnTo>
                  <a:lnTo>
                    <a:pt x="205689" y="53212"/>
                  </a:lnTo>
                  <a:lnTo>
                    <a:pt x="205705" y="55473"/>
                  </a:lnTo>
                  <a:lnTo>
                    <a:pt x="206670" y="57933"/>
                  </a:lnTo>
                  <a:lnTo>
                    <a:pt x="208265" y="60525"/>
                  </a:lnTo>
                  <a:lnTo>
                    <a:pt x="210281" y="63206"/>
                  </a:lnTo>
                  <a:lnTo>
                    <a:pt x="211624" y="65946"/>
                  </a:lnTo>
                  <a:lnTo>
                    <a:pt x="212521" y="68725"/>
                  </a:lnTo>
                  <a:lnTo>
                    <a:pt x="213119" y="71530"/>
                  </a:lnTo>
                  <a:lnTo>
                    <a:pt x="213516" y="74352"/>
                  </a:lnTo>
                  <a:lnTo>
                    <a:pt x="213782" y="77187"/>
                  </a:lnTo>
                  <a:lnTo>
                    <a:pt x="213959" y="80029"/>
                  </a:lnTo>
                  <a:lnTo>
                    <a:pt x="214156" y="85726"/>
                  </a:lnTo>
                  <a:lnTo>
                    <a:pt x="214311" y="102356"/>
                  </a:lnTo>
                  <a:lnTo>
                    <a:pt x="214312" y="1028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72"/>
            <p:cNvSpPr/>
            <p:nvPr/>
          </p:nvSpPr>
          <p:spPr>
            <a:xfrm>
              <a:off x="8121015" y="2888932"/>
              <a:ext cx="1" cy="8574"/>
            </a:xfrm>
            <a:custGeom>
              <a:avLst/>
              <a:gdLst/>
              <a:ahLst/>
              <a:cxnLst/>
              <a:rect l="0" t="0" r="0" b="0"/>
              <a:pathLst>
                <a:path w="1" h="8574">
                  <a:moveTo>
                    <a:pt x="0" y="8573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73"/>
            <p:cNvSpPr/>
            <p:nvPr/>
          </p:nvSpPr>
          <p:spPr>
            <a:xfrm>
              <a:off x="8155305" y="2914650"/>
              <a:ext cx="170959" cy="330353"/>
            </a:xfrm>
            <a:custGeom>
              <a:avLst/>
              <a:gdLst/>
              <a:ahLst/>
              <a:cxnLst/>
              <a:rect l="0" t="0" r="0" b="0"/>
              <a:pathLst>
                <a:path w="170959" h="330353">
                  <a:moveTo>
                    <a:pt x="120014" y="0"/>
                  </a:moveTo>
                  <a:lnTo>
                    <a:pt x="111796" y="0"/>
                  </a:lnTo>
                  <a:lnTo>
                    <a:pt x="106996" y="4551"/>
                  </a:lnTo>
                  <a:lnTo>
                    <a:pt x="104669" y="5891"/>
                  </a:lnTo>
                  <a:lnTo>
                    <a:pt x="99542" y="7380"/>
                  </a:lnTo>
                  <a:lnTo>
                    <a:pt x="96841" y="8730"/>
                  </a:lnTo>
                  <a:lnTo>
                    <a:pt x="94088" y="10583"/>
                  </a:lnTo>
                  <a:lnTo>
                    <a:pt x="91300" y="12770"/>
                  </a:lnTo>
                  <a:lnTo>
                    <a:pt x="88489" y="15181"/>
                  </a:lnTo>
                  <a:lnTo>
                    <a:pt x="85663" y="17740"/>
                  </a:lnTo>
                  <a:lnTo>
                    <a:pt x="79982" y="23124"/>
                  </a:lnTo>
                  <a:lnTo>
                    <a:pt x="65718" y="37182"/>
                  </a:lnTo>
                  <a:lnTo>
                    <a:pt x="62862" y="40980"/>
                  </a:lnTo>
                  <a:lnTo>
                    <a:pt x="60006" y="45417"/>
                  </a:lnTo>
                  <a:lnTo>
                    <a:pt x="57148" y="50281"/>
                  </a:lnTo>
                  <a:lnTo>
                    <a:pt x="54291" y="55428"/>
                  </a:lnTo>
                  <a:lnTo>
                    <a:pt x="48577" y="66227"/>
                  </a:lnTo>
                  <a:lnTo>
                    <a:pt x="45402" y="74837"/>
                  </a:lnTo>
                  <a:lnTo>
                    <a:pt x="43614" y="85038"/>
                  </a:lnTo>
                  <a:lnTo>
                    <a:pt x="43197" y="92087"/>
                  </a:lnTo>
                  <a:lnTo>
                    <a:pt x="42962" y="105813"/>
                  </a:lnTo>
                  <a:lnTo>
                    <a:pt x="42875" y="122507"/>
                  </a:lnTo>
                  <a:lnTo>
                    <a:pt x="43823" y="125486"/>
                  </a:lnTo>
                  <a:lnTo>
                    <a:pt x="47417" y="131337"/>
                  </a:lnTo>
                  <a:lnTo>
                    <a:pt x="49709" y="133277"/>
                  </a:lnTo>
                  <a:lnTo>
                    <a:pt x="52189" y="134572"/>
                  </a:lnTo>
                  <a:lnTo>
                    <a:pt x="54795" y="135434"/>
                  </a:lnTo>
                  <a:lnTo>
                    <a:pt x="56533" y="136962"/>
                  </a:lnTo>
                  <a:lnTo>
                    <a:pt x="57690" y="138933"/>
                  </a:lnTo>
                  <a:lnTo>
                    <a:pt x="58464" y="141199"/>
                  </a:lnTo>
                  <a:lnTo>
                    <a:pt x="59930" y="142710"/>
                  </a:lnTo>
                  <a:lnTo>
                    <a:pt x="61861" y="143717"/>
                  </a:lnTo>
                  <a:lnTo>
                    <a:pt x="64101" y="144389"/>
                  </a:lnTo>
                  <a:lnTo>
                    <a:pt x="66546" y="143884"/>
                  </a:lnTo>
                  <a:lnTo>
                    <a:pt x="71804" y="140783"/>
                  </a:lnTo>
                  <a:lnTo>
                    <a:pt x="74539" y="139575"/>
                  </a:lnTo>
                  <a:lnTo>
                    <a:pt x="77315" y="138770"/>
                  </a:lnTo>
                  <a:lnTo>
                    <a:pt x="80117" y="138233"/>
                  </a:lnTo>
                  <a:lnTo>
                    <a:pt x="81986" y="136923"/>
                  </a:lnTo>
                  <a:lnTo>
                    <a:pt x="83233" y="135097"/>
                  </a:lnTo>
                  <a:lnTo>
                    <a:pt x="84064" y="132927"/>
                  </a:lnTo>
                  <a:lnTo>
                    <a:pt x="86522" y="129576"/>
                  </a:lnTo>
                  <a:lnTo>
                    <a:pt x="90066" y="125436"/>
                  </a:lnTo>
                  <a:lnTo>
                    <a:pt x="98133" y="116709"/>
                  </a:lnTo>
                  <a:lnTo>
                    <a:pt x="108027" y="106441"/>
                  </a:lnTo>
                  <a:lnTo>
                    <a:pt x="114052" y="100329"/>
                  </a:lnTo>
                  <a:lnTo>
                    <a:pt x="116993" y="96414"/>
                  </a:lnTo>
                  <a:lnTo>
                    <a:pt x="119905" y="91898"/>
                  </a:lnTo>
                  <a:lnTo>
                    <a:pt x="122799" y="86983"/>
                  </a:lnTo>
                  <a:lnTo>
                    <a:pt x="125681" y="82753"/>
                  </a:lnTo>
                  <a:lnTo>
                    <a:pt x="128555" y="78981"/>
                  </a:lnTo>
                  <a:lnTo>
                    <a:pt x="131423" y="75514"/>
                  </a:lnTo>
                  <a:lnTo>
                    <a:pt x="134610" y="69122"/>
                  </a:lnTo>
                  <a:lnTo>
                    <a:pt x="136978" y="62153"/>
                  </a:lnTo>
                  <a:lnTo>
                    <a:pt x="141207" y="52706"/>
                  </a:lnTo>
                  <a:lnTo>
                    <a:pt x="143720" y="44697"/>
                  </a:lnTo>
                  <a:lnTo>
                    <a:pt x="145137" y="34833"/>
                  </a:lnTo>
                  <a:lnTo>
                    <a:pt x="145334" y="31795"/>
                  </a:lnTo>
                  <a:lnTo>
                    <a:pt x="144515" y="28816"/>
                  </a:lnTo>
                  <a:lnTo>
                    <a:pt x="141063" y="22967"/>
                  </a:lnTo>
                  <a:lnTo>
                    <a:pt x="136355" y="17192"/>
                  </a:lnTo>
                  <a:lnTo>
                    <a:pt x="130121" y="10275"/>
                  </a:lnTo>
                  <a:lnTo>
                    <a:pt x="128657" y="9707"/>
                  </a:lnTo>
                  <a:lnTo>
                    <a:pt x="124490" y="9077"/>
                  </a:lnTo>
                  <a:lnTo>
                    <a:pt x="122999" y="7956"/>
                  </a:lnTo>
                  <a:lnTo>
                    <a:pt x="122004" y="6256"/>
                  </a:lnTo>
                  <a:lnTo>
                    <a:pt x="121341" y="4171"/>
                  </a:lnTo>
                  <a:lnTo>
                    <a:pt x="120899" y="3733"/>
                  </a:lnTo>
                  <a:lnTo>
                    <a:pt x="120603" y="4394"/>
                  </a:lnTo>
                  <a:lnTo>
                    <a:pt x="120049" y="12878"/>
                  </a:lnTo>
                  <a:lnTo>
                    <a:pt x="120016" y="37185"/>
                  </a:lnTo>
                  <a:lnTo>
                    <a:pt x="122555" y="45419"/>
                  </a:lnTo>
                  <a:lnTo>
                    <a:pt x="125906" y="55428"/>
                  </a:lnTo>
                  <a:lnTo>
                    <a:pt x="126800" y="60765"/>
                  </a:lnTo>
                  <a:lnTo>
                    <a:pt x="127396" y="66227"/>
                  </a:lnTo>
                  <a:lnTo>
                    <a:pt x="128745" y="71774"/>
                  </a:lnTo>
                  <a:lnTo>
                    <a:pt x="130597" y="77377"/>
                  </a:lnTo>
                  <a:lnTo>
                    <a:pt x="132786" y="83017"/>
                  </a:lnTo>
                  <a:lnTo>
                    <a:pt x="134243" y="88682"/>
                  </a:lnTo>
                  <a:lnTo>
                    <a:pt x="135216" y="94364"/>
                  </a:lnTo>
                  <a:lnTo>
                    <a:pt x="135864" y="100056"/>
                  </a:lnTo>
                  <a:lnTo>
                    <a:pt x="137249" y="105757"/>
                  </a:lnTo>
                  <a:lnTo>
                    <a:pt x="139124" y="111462"/>
                  </a:lnTo>
                  <a:lnTo>
                    <a:pt x="141327" y="117170"/>
                  </a:lnTo>
                  <a:lnTo>
                    <a:pt x="142795" y="122881"/>
                  </a:lnTo>
                  <a:lnTo>
                    <a:pt x="143774" y="128593"/>
                  </a:lnTo>
                  <a:lnTo>
                    <a:pt x="144427" y="134306"/>
                  </a:lnTo>
                  <a:lnTo>
                    <a:pt x="145815" y="140020"/>
                  </a:lnTo>
                  <a:lnTo>
                    <a:pt x="147692" y="145734"/>
                  </a:lnTo>
                  <a:lnTo>
                    <a:pt x="149896" y="151448"/>
                  </a:lnTo>
                  <a:lnTo>
                    <a:pt x="152318" y="157163"/>
                  </a:lnTo>
                  <a:lnTo>
                    <a:pt x="157550" y="168593"/>
                  </a:lnTo>
                  <a:lnTo>
                    <a:pt x="165849" y="185737"/>
                  </a:lnTo>
                  <a:lnTo>
                    <a:pt x="167716" y="192405"/>
                  </a:lnTo>
                  <a:lnTo>
                    <a:pt x="168961" y="199707"/>
                  </a:lnTo>
                  <a:lnTo>
                    <a:pt x="169790" y="207433"/>
                  </a:lnTo>
                  <a:lnTo>
                    <a:pt x="170344" y="214488"/>
                  </a:lnTo>
                  <a:lnTo>
                    <a:pt x="170712" y="221097"/>
                  </a:lnTo>
                  <a:lnTo>
                    <a:pt x="170958" y="227408"/>
                  </a:lnTo>
                  <a:lnTo>
                    <a:pt x="170170" y="233520"/>
                  </a:lnTo>
                  <a:lnTo>
                    <a:pt x="168691" y="239500"/>
                  </a:lnTo>
                  <a:lnTo>
                    <a:pt x="166753" y="245391"/>
                  </a:lnTo>
                  <a:lnTo>
                    <a:pt x="164508" y="251224"/>
                  </a:lnTo>
                  <a:lnTo>
                    <a:pt x="162060" y="257018"/>
                  </a:lnTo>
                  <a:lnTo>
                    <a:pt x="159475" y="262785"/>
                  </a:lnTo>
                  <a:lnTo>
                    <a:pt x="156798" y="267582"/>
                  </a:lnTo>
                  <a:lnTo>
                    <a:pt x="154062" y="271733"/>
                  </a:lnTo>
                  <a:lnTo>
                    <a:pt x="151285" y="275453"/>
                  </a:lnTo>
                  <a:lnTo>
                    <a:pt x="148482" y="279837"/>
                  </a:lnTo>
                  <a:lnTo>
                    <a:pt x="145661" y="284666"/>
                  </a:lnTo>
                  <a:lnTo>
                    <a:pt x="142827" y="289789"/>
                  </a:lnTo>
                  <a:lnTo>
                    <a:pt x="139032" y="294158"/>
                  </a:lnTo>
                  <a:lnTo>
                    <a:pt x="134599" y="298023"/>
                  </a:lnTo>
                  <a:lnTo>
                    <a:pt x="129737" y="301551"/>
                  </a:lnTo>
                  <a:lnTo>
                    <a:pt x="125544" y="304857"/>
                  </a:lnTo>
                  <a:lnTo>
                    <a:pt x="121795" y="308013"/>
                  </a:lnTo>
                  <a:lnTo>
                    <a:pt x="118345" y="311069"/>
                  </a:lnTo>
                  <a:lnTo>
                    <a:pt x="114139" y="314059"/>
                  </a:lnTo>
                  <a:lnTo>
                    <a:pt x="109430" y="317005"/>
                  </a:lnTo>
                  <a:lnTo>
                    <a:pt x="104386" y="319922"/>
                  </a:lnTo>
                  <a:lnTo>
                    <a:pt x="99118" y="321866"/>
                  </a:lnTo>
                  <a:lnTo>
                    <a:pt x="93700" y="323162"/>
                  </a:lnTo>
                  <a:lnTo>
                    <a:pt x="88184" y="324026"/>
                  </a:lnTo>
                  <a:lnTo>
                    <a:pt x="83554" y="325555"/>
                  </a:lnTo>
                  <a:lnTo>
                    <a:pt x="79516" y="327526"/>
                  </a:lnTo>
                  <a:lnTo>
                    <a:pt x="75870" y="329793"/>
                  </a:lnTo>
                  <a:lnTo>
                    <a:pt x="72488" y="330352"/>
                  </a:lnTo>
                  <a:lnTo>
                    <a:pt x="69279" y="329772"/>
                  </a:lnTo>
                  <a:lnTo>
                    <a:pt x="66190" y="328433"/>
                  </a:lnTo>
                  <a:lnTo>
                    <a:pt x="62223" y="327540"/>
                  </a:lnTo>
                  <a:lnTo>
                    <a:pt x="57675" y="326945"/>
                  </a:lnTo>
                  <a:lnTo>
                    <a:pt x="52738" y="326548"/>
                  </a:lnTo>
                  <a:lnTo>
                    <a:pt x="48493" y="325331"/>
                  </a:lnTo>
                  <a:lnTo>
                    <a:pt x="44711" y="323567"/>
                  </a:lnTo>
                  <a:lnTo>
                    <a:pt x="41237" y="321439"/>
                  </a:lnTo>
                  <a:lnTo>
                    <a:pt x="37017" y="320020"/>
                  </a:lnTo>
                  <a:lnTo>
                    <a:pt x="32297" y="319074"/>
                  </a:lnTo>
                  <a:lnTo>
                    <a:pt x="27246" y="318443"/>
                  </a:lnTo>
                  <a:lnTo>
                    <a:pt x="22926" y="317070"/>
                  </a:lnTo>
                  <a:lnTo>
                    <a:pt x="19094" y="315203"/>
                  </a:lnTo>
                  <a:lnTo>
                    <a:pt x="15586" y="313005"/>
                  </a:lnTo>
                  <a:lnTo>
                    <a:pt x="13249" y="310587"/>
                  </a:lnTo>
                  <a:lnTo>
                    <a:pt x="11689" y="308023"/>
                  </a:lnTo>
                  <a:lnTo>
                    <a:pt x="10650" y="305361"/>
                  </a:lnTo>
                  <a:lnTo>
                    <a:pt x="6956" y="299863"/>
                  </a:lnTo>
                  <a:lnTo>
                    <a:pt x="0" y="29146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74"/>
            <p:cNvSpPr/>
            <p:nvPr/>
          </p:nvSpPr>
          <p:spPr>
            <a:xfrm>
              <a:off x="8361044" y="2957512"/>
              <a:ext cx="25719" cy="120016"/>
            </a:xfrm>
            <a:custGeom>
              <a:avLst/>
              <a:gdLst/>
              <a:ahLst/>
              <a:cxnLst/>
              <a:rect l="0" t="0" r="0" b="0"/>
              <a:pathLst>
                <a:path w="25719" h="120016">
                  <a:moveTo>
                    <a:pt x="0" y="0"/>
                  </a:moveTo>
                  <a:lnTo>
                    <a:pt x="0" y="41463"/>
                  </a:lnTo>
                  <a:lnTo>
                    <a:pt x="953" y="45739"/>
                  </a:lnTo>
                  <a:lnTo>
                    <a:pt x="2540" y="49543"/>
                  </a:lnTo>
                  <a:lnTo>
                    <a:pt x="4552" y="53031"/>
                  </a:lnTo>
                  <a:lnTo>
                    <a:pt x="5892" y="57262"/>
                  </a:lnTo>
                  <a:lnTo>
                    <a:pt x="6786" y="61987"/>
                  </a:lnTo>
                  <a:lnTo>
                    <a:pt x="7382" y="67042"/>
                  </a:lnTo>
                  <a:lnTo>
                    <a:pt x="7779" y="71365"/>
                  </a:lnTo>
                  <a:lnTo>
                    <a:pt x="8044" y="75199"/>
                  </a:lnTo>
                  <a:lnTo>
                    <a:pt x="8221" y="78708"/>
                  </a:lnTo>
                  <a:lnTo>
                    <a:pt x="9290" y="81999"/>
                  </a:lnTo>
                  <a:lnTo>
                    <a:pt x="10957" y="85146"/>
                  </a:lnTo>
                  <a:lnTo>
                    <a:pt x="13020" y="88197"/>
                  </a:lnTo>
                  <a:lnTo>
                    <a:pt x="14395" y="91183"/>
                  </a:lnTo>
                  <a:lnTo>
                    <a:pt x="15312" y="94126"/>
                  </a:lnTo>
                  <a:lnTo>
                    <a:pt x="16784" y="101143"/>
                  </a:lnTo>
                  <a:lnTo>
                    <a:pt x="17857" y="102671"/>
                  </a:lnTo>
                  <a:lnTo>
                    <a:pt x="19525" y="104642"/>
                  </a:lnTo>
                  <a:lnTo>
                    <a:pt x="25355" y="111045"/>
                  </a:lnTo>
                  <a:lnTo>
                    <a:pt x="25557" y="113806"/>
                  </a:lnTo>
                  <a:lnTo>
                    <a:pt x="25718" y="12001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75"/>
            <p:cNvSpPr/>
            <p:nvPr/>
          </p:nvSpPr>
          <p:spPr>
            <a:xfrm>
              <a:off x="8438197" y="2923734"/>
              <a:ext cx="145734" cy="119500"/>
            </a:xfrm>
            <a:custGeom>
              <a:avLst/>
              <a:gdLst/>
              <a:ahLst/>
              <a:cxnLst/>
              <a:rect l="0" t="0" r="0" b="0"/>
              <a:pathLst>
                <a:path w="145734" h="119500">
                  <a:moveTo>
                    <a:pt x="0" y="33778"/>
                  </a:moveTo>
                  <a:lnTo>
                    <a:pt x="0" y="49378"/>
                  </a:lnTo>
                  <a:lnTo>
                    <a:pt x="953" y="51798"/>
                  </a:lnTo>
                  <a:lnTo>
                    <a:pt x="2540" y="55317"/>
                  </a:lnTo>
                  <a:lnTo>
                    <a:pt x="4551" y="59567"/>
                  </a:lnTo>
                  <a:lnTo>
                    <a:pt x="5892" y="63353"/>
                  </a:lnTo>
                  <a:lnTo>
                    <a:pt x="6785" y="66830"/>
                  </a:lnTo>
                  <a:lnTo>
                    <a:pt x="7382" y="70100"/>
                  </a:lnTo>
                  <a:lnTo>
                    <a:pt x="7778" y="73233"/>
                  </a:lnTo>
                  <a:lnTo>
                    <a:pt x="8043" y="76274"/>
                  </a:lnTo>
                  <a:lnTo>
                    <a:pt x="8220" y="79254"/>
                  </a:lnTo>
                  <a:lnTo>
                    <a:pt x="8416" y="87644"/>
                  </a:lnTo>
                  <a:lnTo>
                    <a:pt x="8468" y="92549"/>
                  </a:lnTo>
                  <a:lnTo>
                    <a:pt x="9456" y="96771"/>
                  </a:lnTo>
                  <a:lnTo>
                    <a:pt x="11067" y="100538"/>
                  </a:lnTo>
                  <a:lnTo>
                    <a:pt x="13092" y="104003"/>
                  </a:lnTo>
                  <a:lnTo>
                    <a:pt x="14443" y="107264"/>
                  </a:lnTo>
                  <a:lnTo>
                    <a:pt x="15344" y="110391"/>
                  </a:lnTo>
                  <a:lnTo>
                    <a:pt x="17131" y="119433"/>
                  </a:lnTo>
                  <a:lnTo>
                    <a:pt x="17143" y="119489"/>
                  </a:lnTo>
                  <a:lnTo>
                    <a:pt x="12593" y="119499"/>
                  </a:lnTo>
                  <a:lnTo>
                    <a:pt x="11253" y="118548"/>
                  </a:lnTo>
                  <a:lnTo>
                    <a:pt x="10360" y="116961"/>
                  </a:lnTo>
                  <a:lnTo>
                    <a:pt x="9764" y="114951"/>
                  </a:lnTo>
                  <a:lnTo>
                    <a:pt x="9367" y="111706"/>
                  </a:lnTo>
                  <a:lnTo>
                    <a:pt x="9102" y="107637"/>
                  </a:lnTo>
                  <a:lnTo>
                    <a:pt x="8808" y="98990"/>
                  </a:lnTo>
                  <a:lnTo>
                    <a:pt x="8643" y="87813"/>
                  </a:lnTo>
                  <a:lnTo>
                    <a:pt x="8604" y="78114"/>
                  </a:lnTo>
                  <a:lnTo>
                    <a:pt x="10498" y="72860"/>
                  </a:lnTo>
                  <a:lnTo>
                    <a:pt x="13666" y="67453"/>
                  </a:lnTo>
                  <a:lnTo>
                    <a:pt x="17683" y="61943"/>
                  </a:lnTo>
                  <a:lnTo>
                    <a:pt x="21314" y="57317"/>
                  </a:lnTo>
                  <a:lnTo>
                    <a:pt x="24687" y="53281"/>
                  </a:lnTo>
                  <a:lnTo>
                    <a:pt x="27888" y="49637"/>
                  </a:lnTo>
                  <a:lnTo>
                    <a:pt x="30021" y="45303"/>
                  </a:lnTo>
                  <a:lnTo>
                    <a:pt x="31444" y="40509"/>
                  </a:lnTo>
                  <a:lnTo>
                    <a:pt x="32393" y="35408"/>
                  </a:lnTo>
                  <a:lnTo>
                    <a:pt x="34930" y="31055"/>
                  </a:lnTo>
                  <a:lnTo>
                    <a:pt x="38527" y="27200"/>
                  </a:lnTo>
                  <a:lnTo>
                    <a:pt x="42830" y="23678"/>
                  </a:lnTo>
                  <a:lnTo>
                    <a:pt x="47603" y="20377"/>
                  </a:lnTo>
                  <a:lnTo>
                    <a:pt x="52690" y="17224"/>
                  </a:lnTo>
                  <a:lnTo>
                    <a:pt x="57987" y="14170"/>
                  </a:lnTo>
                  <a:lnTo>
                    <a:pt x="62471" y="11181"/>
                  </a:lnTo>
                  <a:lnTo>
                    <a:pt x="66412" y="8236"/>
                  </a:lnTo>
                  <a:lnTo>
                    <a:pt x="69992" y="5320"/>
                  </a:lnTo>
                  <a:lnTo>
                    <a:pt x="74284" y="3376"/>
                  </a:lnTo>
                  <a:lnTo>
                    <a:pt x="79050" y="2080"/>
                  </a:lnTo>
                  <a:lnTo>
                    <a:pt x="84133" y="1216"/>
                  </a:lnTo>
                  <a:lnTo>
                    <a:pt x="89426" y="640"/>
                  </a:lnTo>
                  <a:lnTo>
                    <a:pt x="94859" y="256"/>
                  </a:lnTo>
                  <a:lnTo>
                    <a:pt x="100388" y="0"/>
                  </a:lnTo>
                  <a:lnTo>
                    <a:pt x="105026" y="782"/>
                  </a:lnTo>
                  <a:lnTo>
                    <a:pt x="109069" y="2256"/>
                  </a:lnTo>
                  <a:lnTo>
                    <a:pt x="112719" y="4190"/>
                  </a:lnTo>
                  <a:lnTo>
                    <a:pt x="116104" y="6433"/>
                  </a:lnTo>
                  <a:lnTo>
                    <a:pt x="119312" y="8881"/>
                  </a:lnTo>
                  <a:lnTo>
                    <a:pt x="122404" y="11465"/>
                  </a:lnTo>
                  <a:lnTo>
                    <a:pt x="125418" y="15093"/>
                  </a:lnTo>
                  <a:lnTo>
                    <a:pt x="128380" y="19416"/>
                  </a:lnTo>
                  <a:lnTo>
                    <a:pt x="131307" y="24204"/>
                  </a:lnTo>
                  <a:lnTo>
                    <a:pt x="133258" y="28348"/>
                  </a:lnTo>
                  <a:lnTo>
                    <a:pt x="134558" y="32063"/>
                  </a:lnTo>
                  <a:lnTo>
                    <a:pt x="135426" y="35492"/>
                  </a:lnTo>
                  <a:lnTo>
                    <a:pt x="136956" y="39683"/>
                  </a:lnTo>
                  <a:lnTo>
                    <a:pt x="138929" y="44383"/>
                  </a:lnTo>
                  <a:lnTo>
                    <a:pt x="141197" y="49420"/>
                  </a:lnTo>
                  <a:lnTo>
                    <a:pt x="142710" y="54684"/>
                  </a:lnTo>
                  <a:lnTo>
                    <a:pt x="143717" y="60098"/>
                  </a:lnTo>
                  <a:lnTo>
                    <a:pt x="144389" y="65612"/>
                  </a:lnTo>
                  <a:lnTo>
                    <a:pt x="144837" y="70241"/>
                  </a:lnTo>
                  <a:lnTo>
                    <a:pt x="145135" y="74279"/>
                  </a:lnTo>
                  <a:lnTo>
                    <a:pt x="145335" y="77924"/>
                  </a:lnTo>
                  <a:lnTo>
                    <a:pt x="145556" y="84513"/>
                  </a:lnTo>
                  <a:lnTo>
                    <a:pt x="145733" y="1023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76"/>
            <p:cNvSpPr/>
            <p:nvPr/>
          </p:nvSpPr>
          <p:spPr>
            <a:xfrm>
              <a:off x="8643951" y="2786110"/>
              <a:ext cx="351459" cy="257115"/>
            </a:xfrm>
            <a:custGeom>
              <a:avLst/>
              <a:gdLst/>
              <a:ahLst/>
              <a:cxnLst/>
              <a:rect l="0" t="0" r="0" b="0"/>
              <a:pathLst>
                <a:path w="351459" h="257115">
                  <a:moveTo>
                    <a:pt x="68566" y="128540"/>
                  </a:moveTo>
                  <a:lnTo>
                    <a:pt x="68566" y="121159"/>
                  </a:lnTo>
                  <a:lnTo>
                    <a:pt x="67614" y="120761"/>
                  </a:lnTo>
                  <a:lnTo>
                    <a:pt x="59836" y="120037"/>
                  </a:lnTo>
                  <a:lnTo>
                    <a:pt x="55797" y="119998"/>
                  </a:lnTo>
                  <a:lnTo>
                    <a:pt x="54338" y="120940"/>
                  </a:lnTo>
                  <a:lnTo>
                    <a:pt x="53366" y="122521"/>
                  </a:lnTo>
                  <a:lnTo>
                    <a:pt x="52718" y="124527"/>
                  </a:lnTo>
                  <a:lnTo>
                    <a:pt x="49457" y="129296"/>
                  </a:lnTo>
                  <a:lnTo>
                    <a:pt x="44834" y="134591"/>
                  </a:lnTo>
                  <a:lnTo>
                    <a:pt x="39604" y="140119"/>
                  </a:lnTo>
                  <a:lnTo>
                    <a:pt x="31304" y="148586"/>
                  </a:lnTo>
                  <a:lnTo>
                    <a:pt x="28485" y="152382"/>
                  </a:lnTo>
                  <a:lnTo>
                    <a:pt x="25653" y="156817"/>
                  </a:lnTo>
                  <a:lnTo>
                    <a:pt x="22813" y="161679"/>
                  </a:lnTo>
                  <a:lnTo>
                    <a:pt x="17117" y="169621"/>
                  </a:lnTo>
                  <a:lnTo>
                    <a:pt x="11409" y="177278"/>
                  </a:lnTo>
                  <a:lnTo>
                    <a:pt x="8554" y="181987"/>
                  </a:lnTo>
                  <a:lnTo>
                    <a:pt x="5697" y="187031"/>
                  </a:lnTo>
                  <a:lnTo>
                    <a:pt x="3794" y="191346"/>
                  </a:lnTo>
                  <a:lnTo>
                    <a:pt x="1678" y="198681"/>
                  </a:lnTo>
                  <a:lnTo>
                    <a:pt x="739" y="205116"/>
                  </a:lnTo>
                  <a:lnTo>
                    <a:pt x="321" y="212104"/>
                  </a:lnTo>
                  <a:lnTo>
                    <a:pt x="85" y="225795"/>
                  </a:lnTo>
                  <a:lnTo>
                    <a:pt x="0" y="242477"/>
                  </a:lnTo>
                  <a:lnTo>
                    <a:pt x="948" y="245455"/>
                  </a:lnTo>
                  <a:lnTo>
                    <a:pt x="5879" y="253245"/>
                  </a:lnTo>
                  <a:lnTo>
                    <a:pt x="7368" y="255402"/>
                  </a:lnTo>
                  <a:lnTo>
                    <a:pt x="8717" y="255977"/>
                  </a:lnTo>
                  <a:lnTo>
                    <a:pt x="15168" y="256787"/>
                  </a:lnTo>
                  <a:lnTo>
                    <a:pt x="25881" y="257060"/>
                  </a:lnTo>
                  <a:lnTo>
                    <a:pt x="32617" y="257114"/>
                  </a:lnTo>
                  <a:lnTo>
                    <a:pt x="33171" y="256166"/>
                  </a:lnTo>
                  <a:lnTo>
                    <a:pt x="34901" y="249328"/>
                  </a:lnTo>
                  <a:lnTo>
                    <a:pt x="36598" y="245260"/>
                  </a:lnTo>
                  <a:lnTo>
                    <a:pt x="38681" y="240643"/>
                  </a:lnTo>
                  <a:lnTo>
                    <a:pt x="43537" y="232973"/>
                  </a:lnTo>
                  <a:lnTo>
                    <a:pt x="46165" y="229595"/>
                  </a:lnTo>
                  <a:lnTo>
                    <a:pt x="49085" y="223300"/>
                  </a:lnTo>
                  <a:lnTo>
                    <a:pt x="51336" y="216375"/>
                  </a:lnTo>
                  <a:lnTo>
                    <a:pt x="53269" y="211862"/>
                  </a:lnTo>
                  <a:lnTo>
                    <a:pt x="55511" y="206948"/>
                  </a:lnTo>
                  <a:lnTo>
                    <a:pt x="57005" y="201767"/>
                  </a:lnTo>
                  <a:lnTo>
                    <a:pt x="58001" y="196408"/>
                  </a:lnTo>
                  <a:lnTo>
                    <a:pt x="58665" y="190930"/>
                  </a:lnTo>
                  <a:lnTo>
                    <a:pt x="59108" y="186326"/>
                  </a:lnTo>
                  <a:lnTo>
                    <a:pt x="59600" y="178670"/>
                  </a:lnTo>
                  <a:lnTo>
                    <a:pt x="59819" y="169552"/>
                  </a:lnTo>
                  <a:lnTo>
                    <a:pt x="59990" y="138922"/>
                  </a:lnTo>
                  <a:lnTo>
                    <a:pt x="57453" y="135376"/>
                  </a:lnTo>
                  <a:lnTo>
                    <a:pt x="52612" y="129890"/>
                  </a:lnTo>
                  <a:lnTo>
                    <a:pt x="52215" y="130392"/>
                  </a:lnTo>
                  <a:lnTo>
                    <a:pt x="51774" y="133491"/>
                  </a:lnTo>
                  <a:lnTo>
                    <a:pt x="52609" y="134698"/>
                  </a:lnTo>
                  <a:lnTo>
                    <a:pt x="54118" y="135503"/>
                  </a:lnTo>
                  <a:lnTo>
                    <a:pt x="56076" y="136039"/>
                  </a:lnTo>
                  <a:lnTo>
                    <a:pt x="57382" y="137349"/>
                  </a:lnTo>
                  <a:lnTo>
                    <a:pt x="58252" y="139175"/>
                  </a:lnTo>
                  <a:lnTo>
                    <a:pt x="58833" y="141345"/>
                  </a:lnTo>
                  <a:lnTo>
                    <a:pt x="62017" y="146296"/>
                  </a:lnTo>
                  <a:lnTo>
                    <a:pt x="64200" y="148950"/>
                  </a:lnTo>
                  <a:lnTo>
                    <a:pt x="65656" y="151671"/>
                  </a:lnTo>
                  <a:lnTo>
                    <a:pt x="67273" y="157235"/>
                  </a:lnTo>
                  <a:lnTo>
                    <a:pt x="70531" y="162883"/>
                  </a:lnTo>
                  <a:lnTo>
                    <a:pt x="75154" y="169521"/>
                  </a:lnTo>
                  <a:lnTo>
                    <a:pt x="77722" y="173958"/>
                  </a:lnTo>
                  <a:lnTo>
                    <a:pt x="80385" y="178821"/>
                  </a:lnTo>
                  <a:lnTo>
                    <a:pt x="85884" y="186764"/>
                  </a:lnTo>
                  <a:lnTo>
                    <a:pt x="91503" y="193470"/>
                  </a:lnTo>
                  <a:lnTo>
                    <a:pt x="97175" y="199625"/>
                  </a:lnTo>
                  <a:lnTo>
                    <a:pt x="99069" y="202600"/>
                  </a:lnTo>
                  <a:lnTo>
                    <a:pt x="101174" y="208445"/>
                  </a:lnTo>
                  <a:lnTo>
                    <a:pt x="102687" y="210385"/>
                  </a:lnTo>
                  <a:lnTo>
                    <a:pt x="104649" y="211678"/>
                  </a:lnTo>
                  <a:lnTo>
                    <a:pt x="106909" y="212540"/>
                  </a:lnTo>
                  <a:lnTo>
                    <a:pt x="114500" y="213498"/>
                  </a:lnTo>
                  <a:lnTo>
                    <a:pt x="125793" y="214113"/>
                  </a:lnTo>
                  <a:lnTo>
                    <a:pt x="136852" y="214220"/>
                  </a:lnTo>
                  <a:lnTo>
                    <a:pt x="140760" y="213282"/>
                  </a:lnTo>
                  <a:lnTo>
                    <a:pt x="147642" y="209700"/>
                  </a:lnTo>
                  <a:lnTo>
                    <a:pt x="156872" y="202329"/>
                  </a:lnTo>
                  <a:lnTo>
                    <a:pt x="162741" y="194355"/>
                  </a:lnTo>
                  <a:lnTo>
                    <a:pt x="165639" y="189561"/>
                  </a:lnTo>
                  <a:lnTo>
                    <a:pt x="169476" y="184461"/>
                  </a:lnTo>
                  <a:lnTo>
                    <a:pt x="173940" y="179155"/>
                  </a:lnTo>
                  <a:lnTo>
                    <a:pt x="178821" y="173713"/>
                  </a:lnTo>
                  <a:lnTo>
                    <a:pt x="183027" y="168180"/>
                  </a:lnTo>
                  <a:lnTo>
                    <a:pt x="186783" y="162587"/>
                  </a:lnTo>
                  <a:lnTo>
                    <a:pt x="190240" y="156953"/>
                  </a:lnTo>
                  <a:lnTo>
                    <a:pt x="193497" y="152244"/>
                  </a:lnTo>
                  <a:lnTo>
                    <a:pt x="199656" y="144472"/>
                  </a:lnTo>
                  <a:lnTo>
                    <a:pt x="202632" y="140114"/>
                  </a:lnTo>
                  <a:lnTo>
                    <a:pt x="205568" y="135303"/>
                  </a:lnTo>
                  <a:lnTo>
                    <a:pt x="208478" y="130191"/>
                  </a:lnTo>
                  <a:lnTo>
                    <a:pt x="210418" y="123926"/>
                  </a:lnTo>
                  <a:lnTo>
                    <a:pt x="211712" y="116891"/>
                  </a:lnTo>
                  <a:lnTo>
                    <a:pt x="212574" y="109344"/>
                  </a:lnTo>
                  <a:lnTo>
                    <a:pt x="214102" y="102407"/>
                  </a:lnTo>
                  <a:lnTo>
                    <a:pt x="216072" y="95878"/>
                  </a:lnTo>
                  <a:lnTo>
                    <a:pt x="218339" y="89620"/>
                  </a:lnTo>
                  <a:lnTo>
                    <a:pt x="219850" y="83543"/>
                  </a:lnTo>
                  <a:lnTo>
                    <a:pt x="220857" y="77587"/>
                  </a:lnTo>
                  <a:lnTo>
                    <a:pt x="221528" y="71711"/>
                  </a:lnTo>
                  <a:lnTo>
                    <a:pt x="221976" y="66842"/>
                  </a:lnTo>
                  <a:lnTo>
                    <a:pt x="222473" y="58891"/>
                  </a:lnTo>
                  <a:lnTo>
                    <a:pt x="222694" y="49642"/>
                  </a:lnTo>
                  <a:lnTo>
                    <a:pt x="222753" y="44509"/>
                  </a:lnTo>
                  <a:lnTo>
                    <a:pt x="221841" y="39182"/>
                  </a:lnTo>
                  <a:lnTo>
                    <a:pt x="220279" y="33725"/>
                  </a:lnTo>
                  <a:lnTo>
                    <a:pt x="218286" y="28182"/>
                  </a:lnTo>
                  <a:lnTo>
                    <a:pt x="216956" y="23535"/>
                  </a:lnTo>
                  <a:lnTo>
                    <a:pt x="215480" y="15831"/>
                  </a:lnTo>
                  <a:lnTo>
                    <a:pt x="212284" y="9232"/>
                  </a:lnTo>
                  <a:lnTo>
                    <a:pt x="210098" y="6138"/>
                  </a:lnTo>
                  <a:lnTo>
                    <a:pt x="207688" y="4076"/>
                  </a:lnTo>
                  <a:lnTo>
                    <a:pt x="205129" y="2702"/>
                  </a:lnTo>
                  <a:lnTo>
                    <a:pt x="199746" y="1174"/>
                  </a:lnTo>
                  <a:lnTo>
                    <a:pt x="191360" y="314"/>
                  </a:lnTo>
                  <a:lnTo>
                    <a:pt x="182843" y="59"/>
                  </a:lnTo>
                  <a:lnTo>
                    <a:pt x="177140" y="0"/>
                  </a:lnTo>
                  <a:lnTo>
                    <a:pt x="175239" y="936"/>
                  </a:lnTo>
                  <a:lnTo>
                    <a:pt x="173972" y="2513"/>
                  </a:lnTo>
                  <a:lnTo>
                    <a:pt x="171611" y="7758"/>
                  </a:lnTo>
                  <a:lnTo>
                    <a:pt x="151329" y="48722"/>
                  </a:lnTo>
                  <a:lnTo>
                    <a:pt x="149458" y="54373"/>
                  </a:lnTo>
                  <a:lnTo>
                    <a:pt x="148213" y="60045"/>
                  </a:lnTo>
                  <a:lnTo>
                    <a:pt x="147382" y="65732"/>
                  </a:lnTo>
                  <a:lnTo>
                    <a:pt x="146827" y="71428"/>
                  </a:lnTo>
                  <a:lnTo>
                    <a:pt x="146458" y="77130"/>
                  </a:lnTo>
                  <a:lnTo>
                    <a:pt x="146211" y="82836"/>
                  </a:lnTo>
                  <a:lnTo>
                    <a:pt x="147000" y="89498"/>
                  </a:lnTo>
                  <a:lnTo>
                    <a:pt x="148478" y="96797"/>
                  </a:lnTo>
                  <a:lnTo>
                    <a:pt x="150415" y="104520"/>
                  </a:lnTo>
                  <a:lnTo>
                    <a:pt x="151708" y="111574"/>
                  </a:lnTo>
                  <a:lnTo>
                    <a:pt x="152569" y="118182"/>
                  </a:lnTo>
                  <a:lnTo>
                    <a:pt x="153143" y="124492"/>
                  </a:lnTo>
                  <a:lnTo>
                    <a:pt x="154478" y="130604"/>
                  </a:lnTo>
                  <a:lnTo>
                    <a:pt x="156321" y="136583"/>
                  </a:lnTo>
                  <a:lnTo>
                    <a:pt x="158502" y="142474"/>
                  </a:lnTo>
                  <a:lnTo>
                    <a:pt x="160908" y="148307"/>
                  </a:lnTo>
                  <a:lnTo>
                    <a:pt x="163465" y="154100"/>
                  </a:lnTo>
                  <a:lnTo>
                    <a:pt x="168846" y="165617"/>
                  </a:lnTo>
                  <a:lnTo>
                    <a:pt x="174413" y="177086"/>
                  </a:lnTo>
                  <a:lnTo>
                    <a:pt x="178183" y="182811"/>
                  </a:lnTo>
                  <a:lnTo>
                    <a:pt x="182602" y="188533"/>
                  </a:lnTo>
                  <a:lnTo>
                    <a:pt x="187453" y="194253"/>
                  </a:lnTo>
                  <a:lnTo>
                    <a:pt x="192591" y="199019"/>
                  </a:lnTo>
                  <a:lnTo>
                    <a:pt x="203381" y="206854"/>
                  </a:lnTo>
                  <a:lnTo>
                    <a:pt x="208925" y="210276"/>
                  </a:lnTo>
                  <a:lnTo>
                    <a:pt x="214526" y="213511"/>
                  </a:lnTo>
                  <a:lnTo>
                    <a:pt x="224877" y="219645"/>
                  </a:lnTo>
                  <a:lnTo>
                    <a:pt x="232653" y="225546"/>
                  </a:lnTo>
                  <a:lnTo>
                    <a:pt x="237013" y="227500"/>
                  </a:lnTo>
                  <a:lnTo>
                    <a:pt x="246936" y="229672"/>
                  </a:lnTo>
                  <a:lnTo>
                    <a:pt x="257697" y="230638"/>
                  </a:lnTo>
                  <a:lnTo>
                    <a:pt x="263233" y="230895"/>
                  </a:lnTo>
                  <a:lnTo>
                    <a:pt x="274465" y="231181"/>
                  </a:lnTo>
                  <a:lnTo>
                    <a:pt x="280128" y="231257"/>
                  </a:lnTo>
                  <a:lnTo>
                    <a:pt x="284854" y="230355"/>
                  </a:lnTo>
                  <a:lnTo>
                    <a:pt x="292647" y="226814"/>
                  </a:lnTo>
                  <a:lnTo>
                    <a:pt x="306939" y="219464"/>
                  </a:lnTo>
                  <a:lnTo>
                    <a:pt x="317702" y="216576"/>
                  </a:lnTo>
                  <a:lnTo>
                    <a:pt x="323240" y="215805"/>
                  </a:lnTo>
                  <a:lnTo>
                    <a:pt x="331932" y="212409"/>
                  </a:lnTo>
                  <a:lnTo>
                    <a:pt x="338970" y="208678"/>
                  </a:lnTo>
                  <a:lnTo>
                    <a:pt x="342181" y="207682"/>
                  </a:lnTo>
                  <a:lnTo>
                    <a:pt x="351458" y="20569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Reduction vs. enlargement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Notice that in the first figure the image is larger than the </a:t>
            </a:r>
            <a:r>
              <a:rPr lang="en-US" dirty="0" err="1"/>
              <a:t>preimage</a:t>
            </a:r>
            <a:r>
              <a:rPr lang="en-US" dirty="0"/>
              <a:t> (and the scale factor </a:t>
            </a:r>
            <a:r>
              <a:rPr lang="en-US" dirty="0" smtClean="0"/>
              <a:t>is greater </a:t>
            </a:r>
            <a:r>
              <a:rPr lang="en-US" dirty="0"/>
              <a:t>than 1).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this is the case, then the dilation is an enlargement.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second </a:t>
            </a:r>
            <a:r>
              <a:rPr lang="en-US" dirty="0" smtClean="0"/>
              <a:t>figure the </a:t>
            </a:r>
            <a:r>
              <a:rPr lang="en-US" dirty="0"/>
              <a:t>image is smaller than the </a:t>
            </a:r>
            <a:r>
              <a:rPr lang="en-US" dirty="0" err="1"/>
              <a:t>preimage</a:t>
            </a:r>
            <a:r>
              <a:rPr lang="en-US" dirty="0"/>
              <a:t> (and the scale factor is less than 1). This is an </a:t>
            </a:r>
            <a:r>
              <a:rPr lang="en-US" dirty="0" smtClean="0"/>
              <a:t>example of </a:t>
            </a:r>
            <a:r>
              <a:rPr lang="en-US" dirty="0"/>
              <a:t>a reduction.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image of a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find the image of a point in the coordinate plane under a dilation with center at the </a:t>
            </a:r>
            <a:r>
              <a:rPr lang="en-US" dirty="0" smtClean="0"/>
              <a:t>origin, you </a:t>
            </a:r>
            <a:r>
              <a:rPr lang="en-US" dirty="0"/>
              <a:t>simply multiply the x-coordinate and the y-coordinate by the scale factor.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Find the image of A(3, 2) under a dilation with center at the origin and </a:t>
            </a:r>
            <a:r>
              <a:rPr lang="en-US" sz="3600" dirty="0" smtClean="0"/>
              <a:t>scale factor </a:t>
            </a:r>
            <a:r>
              <a:rPr lang="en-US" sz="3600" dirty="0"/>
              <a:t>3.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5475" y="1677194"/>
            <a:ext cx="535305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Find </a:t>
            </a:r>
            <a:r>
              <a:rPr lang="en-US" sz="3200" dirty="0"/>
              <a:t>the image of DABC under a dilation centered at the </a:t>
            </a:r>
            <a:r>
              <a:rPr lang="en-US" sz="3200" dirty="0" smtClean="0"/>
              <a:t>origin with </a:t>
            </a:r>
            <a:r>
              <a:rPr lang="en-US" sz="3200" dirty="0"/>
              <a:t>a scale factor of 3</a:t>
            </a:r>
            <a:r>
              <a:rPr lang="en-US" sz="3600" dirty="0"/>
              <a:t>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2137" y="1881981"/>
            <a:ext cx="541972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7126605" y="2228885"/>
            <a:ext cx="188596" cy="274286"/>
          </a:xfrm>
          <a:custGeom>
            <a:avLst/>
            <a:gdLst/>
            <a:ahLst/>
            <a:cxnLst/>
            <a:rect l="0" t="0" r="0" b="0"/>
            <a:pathLst>
              <a:path w="188596" h="274286">
                <a:moveTo>
                  <a:pt x="0" y="248567"/>
                </a:moveTo>
                <a:lnTo>
                  <a:pt x="0" y="241186"/>
                </a:lnTo>
                <a:lnTo>
                  <a:pt x="2540" y="235444"/>
                </a:lnTo>
                <a:lnTo>
                  <a:pt x="5891" y="227495"/>
                </a:lnTo>
                <a:lnTo>
                  <a:pt x="7381" y="220786"/>
                </a:lnTo>
                <a:lnTo>
                  <a:pt x="10583" y="214630"/>
                </a:lnTo>
                <a:lnTo>
                  <a:pt x="12770" y="211655"/>
                </a:lnTo>
                <a:lnTo>
                  <a:pt x="15200" y="203269"/>
                </a:lnTo>
                <a:lnTo>
                  <a:pt x="15848" y="198366"/>
                </a:lnTo>
                <a:lnTo>
                  <a:pt x="16281" y="193192"/>
                </a:lnTo>
                <a:lnTo>
                  <a:pt x="16569" y="187838"/>
                </a:lnTo>
                <a:lnTo>
                  <a:pt x="16761" y="182363"/>
                </a:lnTo>
                <a:lnTo>
                  <a:pt x="17841" y="177761"/>
                </a:lnTo>
                <a:lnTo>
                  <a:pt x="21581" y="170108"/>
                </a:lnTo>
                <a:lnTo>
                  <a:pt x="26419" y="160991"/>
                </a:lnTo>
                <a:lnTo>
                  <a:pt x="29043" y="155893"/>
                </a:lnTo>
                <a:lnTo>
                  <a:pt x="34498" y="147689"/>
                </a:lnTo>
                <a:lnTo>
                  <a:pt x="37286" y="144167"/>
                </a:lnTo>
                <a:lnTo>
                  <a:pt x="39145" y="139915"/>
                </a:lnTo>
                <a:lnTo>
                  <a:pt x="40384" y="135175"/>
                </a:lnTo>
                <a:lnTo>
                  <a:pt x="41210" y="130110"/>
                </a:lnTo>
                <a:lnTo>
                  <a:pt x="42713" y="124828"/>
                </a:lnTo>
                <a:lnTo>
                  <a:pt x="44668" y="119402"/>
                </a:lnTo>
                <a:lnTo>
                  <a:pt x="46923" y="113879"/>
                </a:lnTo>
                <a:lnTo>
                  <a:pt x="48427" y="109245"/>
                </a:lnTo>
                <a:lnTo>
                  <a:pt x="50098" y="101556"/>
                </a:lnTo>
                <a:lnTo>
                  <a:pt x="51496" y="97220"/>
                </a:lnTo>
                <a:lnTo>
                  <a:pt x="53381" y="92424"/>
                </a:lnTo>
                <a:lnTo>
                  <a:pt x="55589" y="87322"/>
                </a:lnTo>
                <a:lnTo>
                  <a:pt x="60584" y="76572"/>
                </a:lnTo>
                <a:lnTo>
                  <a:pt x="63249" y="71039"/>
                </a:lnTo>
                <a:lnTo>
                  <a:pt x="65026" y="66397"/>
                </a:lnTo>
                <a:lnTo>
                  <a:pt x="67000" y="58700"/>
                </a:lnTo>
                <a:lnTo>
                  <a:pt x="70417" y="52104"/>
                </a:lnTo>
                <a:lnTo>
                  <a:pt x="72662" y="49012"/>
                </a:lnTo>
                <a:lnTo>
                  <a:pt x="75157" y="43036"/>
                </a:lnTo>
                <a:lnTo>
                  <a:pt x="76265" y="36252"/>
                </a:lnTo>
                <a:lnTo>
                  <a:pt x="76561" y="31777"/>
                </a:lnTo>
                <a:lnTo>
                  <a:pt x="76890" y="22676"/>
                </a:lnTo>
                <a:lnTo>
                  <a:pt x="77118" y="10587"/>
                </a:lnTo>
                <a:lnTo>
                  <a:pt x="79676" y="6908"/>
                </a:lnTo>
                <a:lnTo>
                  <a:pt x="84530" y="1336"/>
                </a:lnTo>
                <a:lnTo>
                  <a:pt x="85881" y="879"/>
                </a:lnTo>
                <a:lnTo>
                  <a:pt x="91380" y="236"/>
                </a:lnTo>
                <a:lnTo>
                  <a:pt x="93913" y="0"/>
                </a:lnTo>
                <a:lnTo>
                  <a:pt x="94264" y="7349"/>
                </a:lnTo>
                <a:lnTo>
                  <a:pt x="94294" y="15814"/>
                </a:lnTo>
                <a:lnTo>
                  <a:pt x="98847" y="21277"/>
                </a:lnTo>
                <a:lnTo>
                  <a:pt x="100188" y="23698"/>
                </a:lnTo>
                <a:lnTo>
                  <a:pt x="101677" y="28928"/>
                </a:lnTo>
                <a:lnTo>
                  <a:pt x="104879" y="36967"/>
                </a:lnTo>
                <a:lnTo>
                  <a:pt x="107068" y="41778"/>
                </a:lnTo>
                <a:lnTo>
                  <a:pt x="109498" y="49663"/>
                </a:lnTo>
                <a:lnTo>
                  <a:pt x="111530" y="57295"/>
                </a:lnTo>
                <a:lnTo>
                  <a:pt x="113406" y="61998"/>
                </a:lnTo>
                <a:lnTo>
                  <a:pt x="115608" y="67037"/>
                </a:lnTo>
                <a:lnTo>
                  <a:pt x="120596" y="77717"/>
                </a:lnTo>
                <a:lnTo>
                  <a:pt x="131560" y="100096"/>
                </a:lnTo>
                <a:lnTo>
                  <a:pt x="133427" y="105771"/>
                </a:lnTo>
                <a:lnTo>
                  <a:pt x="134671" y="111460"/>
                </a:lnTo>
                <a:lnTo>
                  <a:pt x="135501" y="117157"/>
                </a:lnTo>
                <a:lnTo>
                  <a:pt x="137006" y="122860"/>
                </a:lnTo>
                <a:lnTo>
                  <a:pt x="138963" y="128568"/>
                </a:lnTo>
                <a:lnTo>
                  <a:pt x="141218" y="134277"/>
                </a:lnTo>
                <a:lnTo>
                  <a:pt x="142724" y="139989"/>
                </a:lnTo>
                <a:lnTo>
                  <a:pt x="143727" y="145702"/>
                </a:lnTo>
                <a:lnTo>
                  <a:pt x="144395" y="151415"/>
                </a:lnTo>
                <a:lnTo>
                  <a:pt x="145793" y="156177"/>
                </a:lnTo>
                <a:lnTo>
                  <a:pt x="149887" y="164007"/>
                </a:lnTo>
                <a:lnTo>
                  <a:pt x="151360" y="168381"/>
                </a:lnTo>
                <a:lnTo>
                  <a:pt x="152342" y="173202"/>
                </a:lnTo>
                <a:lnTo>
                  <a:pt x="152995" y="178321"/>
                </a:lnTo>
                <a:lnTo>
                  <a:pt x="154385" y="183639"/>
                </a:lnTo>
                <a:lnTo>
                  <a:pt x="156263" y="189089"/>
                </a:lnTo>
                <a:lnTo>
                  <a:pt x="158468" y="194628"/>
                </a:lnTo>
                <a:lnTo>
                  <a:pt x="160890" y="199272"/>
                </a:lnTo>
                <a:lnTo>
                  <a:pt x="166121" y="206973"/>
                </a:lnTo>
                <a:lnTo>
                  <a:pt x="167897" y="211313"/>
                </a:lnTo>
                <a:lnTo>
                  <a:pt x="169082" y="216111"/>
                </a:lnTo>
                <a:lnTo>
                  <a:pt x="169871" y="221215"/>
                </a:lnTo>
                <a:lnTo>
                  <a:pt x="173288" y="229425"/>
                </a:lnTo>
                <a:lnTo>
                  <a:pt x="177981" y="237202"/>
                </a:lnTo>
                <a:lnTo>
                  <a:pt x="183243" y="247009"/>
                </a:lnTo>
                <a:lnTo>
                  <a:pt x="186216" y="255177"/>
                </a:lnTo>
                <a:lnTo>
                  <a:pt x="188125" y="263631"/>
                </a:lnTo>
                <a:lnTo>
                  <a:pt x="188501" y="271193"/>
                </a:lnTo>
                <a:lnTo>
                  <a:pt x="188595" y="2742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7126605" y="240030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130139" y="8572"/>
                </a:lnTo>
                <a:lnTo>
                  <a:pt x="133432" y="7620"/>
                </a:lnTo>
                <a:lnTo>
                  <a:pt x="136579" y="6032"/>
                </a:lnTo>
                <a:lnTo>
                  <a:pt x="139630" y="4021"/>
                </a:lnTo>
                <a:lnTo>
                  <a:pt x="143569" y="2681"/>
                </a:lnTo>
                <a:lnTo>
                  <a:pt x="148100" y="1787"/>
                </a:lnTo>
                <a:lnTo>
                  <a:pt x="153026" y="1191"/>
                </a:lnTo>
                <a:lnTo>
                  <a:pt x="157262" y="794"/>
                </a:lnTo>
                <a:lnTo>
                  <a:pt x="161039" y="529"/>
                </a:lnTo>
                <a:lnTo>
                  <a:pt x="164509" y="352"/>
                </a:lnTo>
                <a:lnTo>
                  <a:pt x="170905" y="156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7486650" y="2185996"/>
            <a:ext cx="197168" cy="325747"/>
          </a:xfrm>
          <a:custGeom>
            <a:avLst/>
            <a:gdLst/>
            <a:ahLst/>
            <a:cxnLst/>
            <a:rect l="0" t="0" r="0" b="0"/>
            <a:pathLst>
              <a:path w="197168" h="325747">
                <a:moveTo>
                  <a:pt x="85725" y="8564"/>
                </a:moveTo>
                <a:lnTo>
                  <a:pt x="85725" y="0"/>
                </a:lnTo>
                <a:lnTo>
                  <a:pt x="85725" y="7373"/>
                </a:lnTo>
                <a:lnTo>
                  <a:pt x="84773" y="7770"/>
                </a:lnTo>
                <a:lnTo>
                  <a:pt x="81174" y="8211"/>
                </a:lnTo>
                <a:lnTo>
                  <a:pt x="78881" y="9281"/>
                </a:lnTo>
                <a:lnTo>
                  <a:pt x="73793" y="13010"/>
                </a:lnTo>
                <a:lnTo>
                  <a:pt x="71102" y="14385"/>
                </a:lnTo>
                <a:lnTo>
                  <a:pt x="65573" y="15913"/>
                </a:lnTo>
                <a:lnTo>
                  <a:pt x="59941" y="19133"/>
                </a:lnTo>
                <a:lnTo>
                  <a:pt x="54263" y="23738"/>
                </a:lnTo>
                <a:lnTo>
                  <a:pt x="48564" y="28960"/>
                </a:lnTo>
                <a:lnTo>
                  <a:pt x="46663" y="31686"/>
                </a:lnTo>
                <a:lnTo>
                  <a:pt x="43036" y="40074"/>
                </a:lnTo>
                <a:lnTo>
                  <a:pt x="38813" y="45746"/>
                </a:lnTo>
                <a:lnTo>
                  <a:pt x="36352" y="47639"/>
                </a:lnTo>
                <a:lnTo>
                  <a:pt x="33759" y="48902"/>
                </a:lnTo>
                <a:lnTo>
                  <a:pt x="31078" y="49743"/>
                </a:lnTo>
                <a:lnTo>
                  <a:pt x="29292" y="51256"/>
                </a:lnTo>
                <a:lnTo>
                  <a:pt x="28100" y="53218"/>
                </a:lnTo>
                <a:lnTo>
                  <a:pt x="26776" y="57938"/>
                </a:lnTo>
                <a:lnTo>
                  <a:pt x="26188" y="63210"/>
                </a:lnTo>
                <a:lnTo>
                  <a:pt x="25078" y="65949"/>
                </a:lnTo>
                <a:lnTo>
                  <a:pt x="18966" y="74356"/>
                </a:lnTo>
                <a:lnTo>
                  <a:pt x="13827" y="80032"/>
                </a:lnTo>
                <a:lnTo>
                  <a:pt x="8367" y="85730"/>
                </a:lnTo>
                <a:lnTo>
                  <a:pt x="5578" y="88583"/>
                </a:lnTo>
                <a:lnTo>
                  <a:pt x="3719" y="91437"/>
                </a:lnTo>
                <a:lnTo>
                  <a:pt x="1653" y="97149"/>
                </a:lnTo>
                <a:lnTo>
                  <a:pt x="734" y="105402"/>
                </a:lnTo>
                <a:lnTo>
                  <a:pt x="326" y="114468"/>
                </a:lnTo>
                <a:lnTo>
                  <a:pt x="144" y="121672"/>
                </a:lnTo>
                <a:lnTo>
                  <a:pt x="3" y="148550"/>
                </a:lnTo>
                <a:lnTo>
                  <a:pt x="0" y="191339"/>
                </a:lnTo>
                <a:lnTo>
                  <a:pt x="2540" y="199652"/>
                </a:lnTo>
                <a:lnTo>
                  <a:pt x="5891" y="208744"/>
                </a:lnTo>
                <a:lnTo>
                  <a:pt x="7380" y="215960"/>
                </a:lnTo>
                <a:lnTo>
                  <a:pt x="10583" y="224882"/>
                </a:lnTo>
                <a:lnTo>
                  <a:pt x="15181" y="234245"/>
                </a:lnTo>
                <a:lnTo>
                  <a:pt x="20400" y="241581"/>
                </a:lnTo>
                <a:lnTo>
                  <a:pt x="25894" y="248017"/>
                </a:lnTo>
                <a:lnTo>
                  <a:pt x="31511" y="255005"/>
                </a:lnTo>
                <a:lnTo>
                  <a:pt x="37182" y="264461"/>
                </a:lnTo>
                <a:lnTo>
                  <a:pt x="42878" y="272473"/>
                </a:lnTo>
                <a:lnTo>
                  <a:pt x="45730" y="275943"/>
                </a:lnTo>
                <a:lnTo>
                  <a:pt x="49537" y="279209"/>
                </a:lnTo>
                <a:lnTo>
                  <a:pt x="53979" y="282339"/>
                </a:lnTo>
                <a:lnTo>
                  <a:pt x="58846" y="285378"/>
                </a:lnTo>
                <a:lnTo>
                  <a:pt x="63996" y="287404"/>
                </a:lnTo>
                <a:lnTo>
                  <a:pt x="69333" y="288755"/>
                </a:lnTo>
                <a:lnTo>
                  <a:pt x="74797" y="289655"/>
                </a:lnTo>
                <a:lnTo>
                  <a:pt x="79392" y="291208"/>
                </a:lnTo>
                <a:lnTo>
                  <a:pt x="83408" y="293196"/>
                </a:lnTo>
                <a:lnTo>
                  <a:pt x="87038" y="295473"/>
                </a:lnTo>
                <a:lnTo>
                  <a:pt x="90410" y="297944"/>
                </a:lnTo>
                <a:lnTo>
                  <a:pt x="93611" y="300544"/>
                </a:lnTo>
                <a:lnTo>
                  <a:pt x="96697" y="303230"/>
                </a:lnTo>
                <a:lnTo>
                  <a:pt x="100659" y="305020"/>
                </a:lnTo>
                <a:lnTo>
                  <a:pt x="105206" y="306214"/>
                </a:lnTo>
                <a:lnTo>
                  <a:pt x="110142" y="307010"/>
                </a:lnTo>
                <a:lnTo>
                  <a:pt x="114386" y="307540"/>
                </a:lnTo>
                <a:lnTo>
                  <a:pt x="118167" y="307894"/>
                </a:lnTo>
                <a:lnTo>
                  <a:pt x="121641" y="308129"/>
                </a:lnTo>
                <a:lnTo>
                  <a:pt x="125861" y="309239"/>
                </a:lnTo>
                <a:lnTo>
                  <a:pt x="130580" y="310932"/>
                </a:lnTo>
                <a:lnTo>
                  <a:pt x="135630" y="313012"/>
                </a:lnTo>
                <a:lnTo>
                  <a:pt x="139950" y="314399"/>
                </a:lnTo>
                <a:lnTo>
                  <a:pt x="143782" y="315324"/>
                </a:lnTo>
                <a:lnTo>
                  <a:pt x="147290" y="315941"/>
                </a:lnTo>
                <a:lnTo>
                  <a:pt x="150581" y="316352"/>
                </a:lnTo>
                <a:lnTo>
                  <a:pt x="153727" y="316626"/>
                </a:lnTo>
                <a:lnTo>
                  <a:pt x="159763" y="316930"/>
                </a:lnTo>
                <a:lnTo>
                  <a:pt x="165620" y="317065"/>
                </a:lnTo>
                <a:lnTo>
                  <a:pt x="178318" y="317164"/>
                </a:lnTo>
                <a:lnTo>
                  <a:pt x="181805" y="319709"/>
                </a:lnTo>
                <a:lnTo>
                  <a:pt x="184068" y="321722"/>
                </a:lnTo>
                <a:lnTo>
                  <a:pt x="186529" y="323063"/>
                </a:lnTo>
                <a:lnTo>
                  <a:pt x="191805" y="324554"/>
                </a:lnTo>
                <a:lnTo>
                  <a:pt x="197167" y="32574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7658100" y="2357437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45401" y="0"/>
                </a:lnTo>
                <a:lnTo>
                  <a:pt x="49317" y="953"/>
                </a:lnTo>
                <a:lnTo>
                  <a:pt x="53833" y="2540"/>
                </a:lnTo>
                <a:lnTo>
                  <a:pt x="58749" y="4551"/>
                </a:lnTo>
                <a:lnTo>
                  <a:pt x="62979" y="5892"/>
                </a:lnTo>
                <a:lnTo>
                  <a:pt x="66750" y="6785"/>
                </a:lnTo>
                <a:lnTo>
                  <a:pt x="70218" y="7381"/>
                </a:lnTo>
                <a:lnTo>
                  <a:pt x="74434" y="7778"/>
                </a:lnTo>
                <a:lnTo>
                  <a:pt x="79150" y="8043"/>
                </a:lnTo>
                <a:lnTo>
                  <a:pt x="88517" y="8337"/>
                </a:lnTo>
                <a:lnTo>
                  <a:pt x="102292" y="8526"/>
                </a:lnTo>
                <a:lnTo>
                  <a:pt x="131434" y="8572"/>
                </a:lnTo>
                <a:lnTo>
                  <a:pt x="135248" y="7619"/>
                </a:lnTo>
                <a:lnTo>
                  <a:pt x="139695" y="6032"/>
                </a:lnTo>
                <a:lnTo>
                  <a:pt x="144565" y="4021"/>
                </a:lnTo>
                <a:lnTo>
                  <a:pt x="148764" y="2681"/>
                </a:lnTo>
                <a:lnTo>
                  <a:pt x="152516" y="1787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7906702" y="2220277"/>
            <a:ext cx="51436" cy="248604"/>
          </a:xfrm>
          <a:custGeom>
            <a:avLst/>
            <a:gdLst/>
            <a:ahLst/>
            <a:cxnLst/>
            <a:rect l="0" t="0" r="0" b="0"/>
            <a:pathLst>
              <a:path w="51436" h="24860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2" y="20151"/>
                </a:lnTo>
                <a:lnTo>
                  <a:pt x="8043" y="25784"/>
                </a:lnTo>
                <a:lnTo>
                  <a:pt x="8337" y="32414"/>
                </a:lnTo>
                <a:lnTo>
                  <a:pt x="8527" y="52193"/>
                </a:lnTo>
                <a:lnTo>
                  <a:pt x="8570" y="91484"/>
                </a:lnTo>
                <a:lnTo>
                  <a:pt x="9524" y="97185"/>
                </a:lnTo>
                <a:lnTo>
                  <a:pt x="11111" y="102890"/>
                </a:lnTo>
                <a:lnTo>
                  <a:pt x="13123" y="108598"/>
                </a:lnTo>
                <a:lnTo>
                  <a:pt x="14464" y="114309"/>
                </a:lnTo>
                <a:lnTo>
                  <a:pt x="15357" y="120021"/>
                </a:lnTo>
                <a:lnTo>
                  <a:pt x="15953" y="125734"/>
                </a:lnTo>
                <a:lnTo>
                  <a:pt x="17303" y="130495"/>
                </a:lnTo>
                <a:lnTo>
                  <a:pt x="19156" y="134622"/>
                </a:lnTo>
                <a:lnTo>
                  <a:pt x="21342" y="138325"/>
                </a:lnTo>
                <a:lnTo>
                  <a:pt x="22801" y="142699"/>
                </a:lnTo>
                <a:lnTo>
                  <a:pt x="23773" y="147520"/>
                </a:lnTo>
                <a:lnTo>
                  <a:pt x="24422" y="152640"/>
                </a:lnTo>
                <a:lnTo>
                  <a:pt x="24853" y="157957"/>
                </a:lnTo>
                <a:lnTo>
                  <a:pt x="25142" y="163407"/>
                </a:lnTo>
                <a:lnTo>
                  <a:pt x="25333" y="168946"/>
                </a:lnTo>
                <a:lnTo>
                  <a:pt x="26415" y="174543"/>
                </a:lnTo>
                <a:lnTo>
                  <a:pt x="28087" y="180179"/>
                </a:lnTo>
                <a:lnTo>
                  <a:pt x="30154" y="185842"/>
                </a:lnTo>
                <a:lnTo>
                  <a:pt x="31532" y="190570"/>
                </a:lnTo>
                <a:lnTo>
                  <a:pt x="32452" y="194674"/>
                </a:lnTo>
                <a:lnTo>
                  <a:pt x="33065" y="198363"/>
                </a:lnTo>
                <a:lnTo>
                  <a:pt x="34426" y="201774"/>
                </a:lnTo>
                <a:lnTo>
                  <a:pt x="36286" y="205001"/>
                </a:lnTo>
                <a:lnTo>
                  <a:pt x="38478" y="208105"/>
                </a:lnTo>
                <a:lnTo>
                  <a:pt x="39940" y="212079"/>
                </a:lnTo>
                <a:lnTo>
                  <a:pt x="40914" y="216634"/>
                </a:lnTo>
                <a:lnTo>
                  <a:pt x="41564" y="221575"/>
                </a:lnTo>
                <a:lnTo>
                  <a:pt x="41996" y="225822"/>
                </a:lnTo>
                <a:lnTo>
                  <a:pt x="42477" y="233080"/>
                </a:lnTo>
                <a:lnTo>
                  <a:pt x="43559" y="235397"/>
                </a:lnTo>
                <a:lnTo>
                  <a:pt x="45232" y="236941"/>
                </a:lnTo>
                <a:lnTo>
                  <a:pt x="47300" y="237971"/>
                </a:lnTo>
                <a:lnTo>
                  <a:pt x="48678" y="239610"/>
                </a:lnTo>
                <a:lnTo>
                  <a:pt x="49597" y="241655"/>
                </a:lnTo>
                <a:lnTo>
                  <a:pt x="51435" y="248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8052434" y="2468880"/>
            <a:ext cx="34187" cy="120016"/>
          </a:xfrm>
          <a:custGeom>
            <a:avLst/>
            <a:gdLst/>
            <a:ahLst/>
            <a:cxnLst/>
            <a:rect l="0" t="0" r="0" b="0"/>
            <a:pathLst>
              <a:path w="34187" h="120016">
                <a:moveTo>
                  <a:pt x="25718" y="0"/>
                </a:moveTo>
                <a:lnTo>
                  <a:pt x="25718" y="7380"/>
                </a:lnTo>
                <a:lnTo>
                  <a:pt x="26670" y="9683"/>
                </a:lnTo>
                <a:lnTo>
                  <a:pt x="28258" y="13122"/>
                </a:lnTo>
                <a:lnTo>
                  <a:pt x="30269" y="17321"/>
                </a:lnTo>
                <a:lnTo>
                  <a:pt x="31609" y="21072"/>
                </a:lnTo>
                <a:lnTo>
                  <a:pt x="32503" y="24525"/>
                </a:lnTo>
                <a:lnTo>
                  <a:pt x="33100" y="27780"/>
                </a:lnTo>
                <a:lnTo>
                  <a:pt x="33496" y="30902"/>
                </a:lnTo>
                <a:lnTo>
                  <a:pt x="33761" y="33936"/>
                </a:lnTo>
                <a:lnTo>
                  <a:pt x="33938" y="36912"/>
                </a:lnTo>
                <a:lnTo>
                  <a:pt x="34134" y="45297"/>
                </a:lnTo>
                <a:lnTo>
                  <a:pt x="34186" y="50201"/>
                </a:lnTo>
                <a:lnTo>
                  <a:pt x="33268" y="55374"/>
                </a:lnTo>
                <a:lnTo>
                  <a:pt x="31704" y="60729"/>
                </a:lnTo>
                <a:lnTo>
                  <a:pt x="29708" y="66203"/>
                </a:lnTo>
                <a:lnTo>
                  <a:pt x="28378" y="70805"/>
                </a:lnTo>
                <a:lnTo>
                  <a:pt x="27492" y="74826"/>
                </a:lnTo>
                <a:lnTo>
                  <a:pt x="26900" y="78459"/>
                </a:lnTo>
                <a:lnTo>
                  <a:pt x="26506" y="81833"/>
                </a:lnTo>
                <a:lnTo>
                  <a:pt x="26244" y="85036"/>
                </a:lnTo>
                <a:lnTo>
                  <a:pt x="26069" y="88123"/>
                </a:lnTo>
                <a:lnTo>
                  <a:pt x="24999" y="91133"/>
                </a:lnTo>
                <a:lnTo>
                  <a:pt x="23335" y="94093"/>
                </a:lnTo>
                <a:lnTo>
                  <a:pt x="21272" y="97018"/>
                </a:lnTo>
                <a:lnTo>
                  <a:pt x="19895" y="99921"/>
                </a:lnTo>
                <a:lnTo>
                  <a:pt x="18979" y="102809"/>
                </a:lnTo>
                <a:lnTo>
                  <a:pt x="18367" y="105687"/>
                </a:lnTo>
                <a:lnTo>
                  <a:pt x="17009" y="107605"/>
                </a:lnTo>
                <a:lnTo>
                  <a:pt x="15149" y="108884"/>
                </a:lnTo>
                <a:lnTo>
                  <a:pt x="12957" y="109737"/>
                </a:lnTo>
                <a:lnTo>
                  <a:pt x="10543" y="111258"/>
                </a:lnTo>
                <a:lnTo>
                  <a:pt x="7982" y="113224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8189597" y="2280285"/>
            <a:ext cx="25716" cy="248603"/>
          </a:xfrm>
          <a:custGeom>
            <a:avLst/>
            <a:gdLst/>
            <a:ahLst/>
            <a:cxnLst/>
            <a:rect l="0" t="0" r="0" b="0"/>
            <a:pathLst>
              <a:path w="25716" h="248603">
                <a:moveTo>
                  <a:pt x="8570" y="0"/>
                </a:moveTo>
                <a:lnTo>
                  <a:pt x="8570" y="40550"/>
                </a:lnTo>
                <a:lnTo>
                  <a:pt x="7618" y="46084"/>
                </a:lnTo>
                <a:lnTo>
                  <a:pt x="6030" y="51677"/>
                </a:lnTo>
                <a:lnTo>
                  <a:pt x="4019" y="57311"/>
                </a:lnTo>
                <a:lnTo>
                  <a:pt x="2678" y="62972"/>
                </a:lnTo>
                <a:lnTo>
                  <a:pt x="1785" y="68652"/>
                </a:lnTo>
                <a:lnTo>
                  <a:pt x="1189" y="74343"/>
                </a:lnTo>
                <a:lnTo>
                  <a:pt x="792" y="80994"/>
                </a:lnTo>
                <a:lnTo>
                  <a:pt x="351" y="96005"/>
                </a:lnTo>
                <a:lnTo>
                  <a:pt x="29" y="133950"/>
                </a:lnTo>
                <a:lnTo>
                  <a:pt x="0" y="175942"/>
                </a:lnTo>
                <a:lnTo>
                  <a:pt x="952" y="181112"/>
                </a:lnTo>
                <a:lnTo>
                  <a:pt x="2540" y="185511"/>
                </a:lnTo>
                <a:lnTo>
                  <a:pt x="4550" y="189397"/>
                </a:lnTo>
                <a:lnTo>
                  <a:pt x="5889" y="193892"/>
                </a:lnTo>
                <a:lnTo>
                  <a:pt x="6783" y="198793"/>
                </a:lnTo>
                <a:lnTo>
                  <a:pt x="7379" y="203966"/>
                </a:lnTo>
                <a:lnTo>
                  <a:pt x="7776" y="208367"/>
                </a:lnTo>
                <a:lnTo>
                  <a:pt x="8218" y="215797"/>
                </a:lnTo>
                <a:lnTo>
                  <a:pt x="9287" y="219112"/>
                </a:lnTo>
                <a:lnTo>
                  <a:pt x="10954" y="222275"/>
                </a:lnTo>
                <a:lnTo>
                  <a:pt x="13017" y="225336"/>
                </a:lnTo>
                <a:lnTo>
                  <a:pt x="14392" y="228329"/>
                </a:lnTo>
                <a:lnTo>
                  <a:pt x="15309" y="231277"/>
                </a:lnTo>
                <a:lnTo>
                  <a:pt x="16781" y="238300"/>
                </a:lnTo>
                <a:lnTo>
                  <a:pt x="17036" y="244068"/>
                </a:lnTo>
                <a:lnTo>
                  <a:pt x="18024" y="245579"/>
                </a:lnTo>
                <a:lnTo>
                  <a:pt x="19636" y="246587"/>
                </a:lnTo>
                <a:lnTo>
                  <a:pt x="25715" y="24860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8292465" y="2211705"/>
            <a:ext cx="193177" cy="317183"/>
          </a:xfrm>
          <a:custGeom>
            <a:avLst/>
            <a:gdLst/>
            <a:ahLst/>
            <a:cxnLst/>
            <a:rect l="0" t="0" r="0" b="0"/>
            <a:pathLst>
              <a:path w="193177" h="317183">
                <a:moveTo>
                  <a:pt x="0" y="0"/>
                </a:moveTo>
                <a:lnTo>
                  <a:pt x="15600" y="0"/>
                </a:lnTo>
                <a:lnTo>
                  <a:pt x="18998" y="2540"/>
                </a:lnTo>
                <a:lnTo>
                  <a:pt x="24636" y="6844"/>
                </a:lnTo>
                <a:lnTo>
                  <a:pt x="28806" y="9325"/>
                </a:lnTo>
                <a:lnTo>
                  <a:pt x="33491" y="11931"/>
                </a:lnTo>
                <a:lnTo>
                  <a:pt x="37568" y="14622"/>
                </a:lnTo>
                <a:lnTo>
                  <a:pt x="41238" y="17368"/>
                </a:lnTo>
                <a:lnTo>
                  <a:pt x="44636" y="20151"/>
                </a:lnTo>
                <a:lnTo>
                  <a:pt x="48807" y="22959"/>
                </a:lnTo>
                <a:lnTo>
                  <a:pt x="53493" y="25783"/>
                </a:lnTo>
                <a:lnTo>
                  <a:pt x="58522" y="28619"/>
                </a:lnTo>
                <a:lnTo>
                  <a:pt x="63779" y="32414"/>
                </a:lnTo>
                <a:lnTo>
                  <a:pt x="69189" y="36849"/>
                </a:lnTo>
                <a:lnTo>
                  <a:pt x="74701" y="41711"/>
                </a:lnTo>
                <a:lnTo>
                  <a:pt x="80281" y="45905"/>
                </a:lnTo>
                <a:lnTo>
                  <a:pt x="85905" y="49653"/>
                </a:lnTo>
                <a:lnTo>
                  <a:pt x="91559" y="53104"/>
                </a:lnTo>
                <a:lnTo>
                  <a:pt x="96282" y="57310"/>
                </a:lnTo>
                <a:lnTo>
                  <a:pt x="100383" y="62019"/>
                </a:lnTo>
                <a:lnTo>
                  <a:pt x="104070" y="67064"/>
                </a:lnTo>
                <a:lnTo>
                  <a:pt x="108433" y="72331"/>
                </a:lnTo>
                <a:lnTo>
                  <a:pt x="113245" y="77748"/>
                </a:lnTo>
                <a:lnTo>
                  <a:pt x="118359" y="83265"/>
                </a:lnTo>
                <a:lnTo>
                  <a:pt x="123674" y="87895"/>
                </a:lnTo>
                <a:lnTo>
                  <a:pt x="129122" y="91934"/>
                </a:lnTo>
                <a:lnTo>
                  <a:pt x="134659" y="95579"/>
                </a:lnTo>
                <a:lnTo>
                  <a:pt x="139303" y="99914"/>
                </a:lnTo>
                <a:lnTo>
                  <a:pt x="143351" y="104709"/>
                </a:lnTo>
                <a:lnTo>
                  <a:pt x="147002" y="109811"/>
                </a:lnTo>
                <a:lnTo>
                  <a:pt x="151341" y="115117"/>
                </a:lnTo>
                <a:lnTo>
                  <a:pt x="156139" y="120560"/>
                </a:lnTo>
                <a:lnTo>
                  <a:pt x="161243" y="126093"/>
                </a:lnTo>
                <a:lnTo>
                  <a:pt x="165598" y="131687"/>
                </a:lnTo>
                <a:lnTo>
                  <a:pt x="169453" y="137321"/>
                </a:lnTo>
                <a:lnTo>
                  <a:pt x="172977" y="142982"/>
                </a:lnTo>
                <a:lnTo>
                  <a:pt x="176278" y="148661"/>
                </a:lnTo>
                <a:lnTo>
                  <a:pt x="182485" y="160051"/>
                </a:lnTo>
                <a:lnTo>
                  <a:pt x="184522" y="165756"/>
                </a:lnTo>
                <a:lnTo>
                  <a:pt x="185879" y="171464"/>
                </a:lnTo>
                <a:lnTo>
                  <a:pt x="186784" y="177174"/>
                </a:lnTo>
                <a:lnTo>
                  <a:pt x="188340" y="182886"/>
                </a:lnTo>
                <a:lnTo>
                  <a:pt x="190331" y="188599"/>
                </a:lnTo>
                <a:lnTo>
                  <a:pt x="192610" y="194312"/>
                </a:lnTo>
                <a:lnTo>
                  <a:pt x="193176" y="200027"/>
                </a:lnTo>
                <a:lnTo>
                  <a:pt x="192601" y="205741"/>
                </a:lnTo>
                <a:lnTo>
                  <a:pt x="191266" y="211455"/>
                </a:lnTo>
                <a:lnTo>
                  <a:pt x="190376" y="217170"/>
                </a:lnTo>
                <a:lnTo>
                  <a:pt x="189783" y="222885"/>
                </a:lnTo>
                <a:lnTo>
                  <a:pt x="189387" y="228600"/>
                </a:lnTo>
                <a:lnTo>
                  <a:pt x="188170" y="234315"/>
                </a:lnTo>
                <a:lnTo>
                  <a:pt x="186406" y="240030"/>
                </a:lnTo>
                <a:lnTo>
                  <a:pt x="184279" y="245745"/>
                </a:lnTo>
                <a:lnTo>
                  <a:pt x="181914" y="254634"/>
                </a:lnTo>
                <a:lnTo>
                  <a:pt x="181283" y="258339"/>
                </a:lnTo>
                <a:lnTo>
                  <a:pt x="175502" y="267535"/>
                </a:lnTo>
                <a:lnTo>
                  <a:pt x="171294" y="272654"/>
                </a:lnTo>
                <a:lnTo>
                  <a:pt x="167536" y="277019"/>
                </a:lnTo>
                <a:lnTo>
                  <a:pt x="164078" y="280882"/>
                </a:lnTo>
                <a:lnTo>
                  <a:pt x="160820" y="284409"/>
                </a:lnTo>
                <a:lnTo>
                  <a:pt x="156744" y="287714"/>
                </a:lnTo>
                <a:lnTo>
                  <a:pt x="152121" y="290869"/>
                </a:lnTo>
                <a:lnTo>
                  <a:pt x="147133" y="293925"/>
                </a:lnTo>
                <a:lnTo>
                  <a:pt x="142856" y="295962"/>
                </a:lnTo>
                <a:lnTo>
                  <a:pt x="139052" y="297321"/>
                </a:lnTo>
                <a:lnTo>
                  <a:pt x="135563" y="298226"/>
                </a:lnTo>
                <a:lnTo>
                  <a:pt x="132286" y="299782"/>
                </a:lnTo>
                <a:lnTo>
                  <a:pt x="129148" y="301772"/>
                </a:lnTo>
                <a:lnTo>
                  <a:pt x="126104" y="304051"/>
                </a:lnTo>
                <a:lnTo>
                  <a:pt x="120181" y="306584"/>
                </a:lnTo>
                <a:lnTo>
                  <a:pt x="114373" y="307709"/>
                </a:lnTo>
                <a:lnTo>
                  <a:pt x="108618" y="308209"/>
                </a:lnTo>
                <a:lnTo>
                  <a:pt x="106702" y="309295"/>
                </a:lnTo>
                <a:lnTo>
                  <a:pt x="105424" y="310972"/>
                </a:lnTo>
                <a:lnTo>
                  <a:pt x="104572" y="313042"/>
                </a:lnTo>
                <a:lnTo>
                  <a:pt x="103053" y="314422"/>
                </a:lnTo>
                <a:lnTo>
                  <a:pt x="101087" y="315342"/>
                </a:lnTo>
                <a:lnTo>
                  <a:pt x="94297" y="3171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7152322" y="2828925"/>
            <a:ext cx="60009" cy="214313"/>
          </a:xfrm>
          <a:custGeom>
            <a:avLst/>
            <a:gdLst/>
            <a:ahLst/>
            <a:cxnLst/>
            <a:rect l="0" t="0" r="0" b="0"/>
            <a:pathLst>
              <a:path w="60009" h="214313">
                <a:moveTo>
                  <a:pt x="0" y="0"/>
                </a:moveTo>
                <a:lnTo>
                  <a:pt x="0" y="15600"/>
                </a:lnTo>
                <a:lnTo>
                  <a:pt x="953" y="18020"/>
                </a:lnTo>
                <a:lnTo>
                  <a:pt x="2540" y="21538"/>
                </a:lnTo>
                <a:lnTo>
                  <a:pt x="4551" y="25788"/>
                </a:lnTo>
                <a:lnTo>
                  <a:pt x="5892" y="30527"/>
                </a:lnTo>
                <a:lnTo>
                  <a:pt x="6785" y="35591"/>
                </a:lnTo>
                <a:lnTo>
                  <a:pt x="7381" y="40873"/>
                </a:lnTo>
                <a:lnTo>
                  <a:pt x="8731" y="46298"/>
                </a:lnTo>
                <a:lnTo>
                  <a:pt x="10583" y="51820"/>
                </a:lnTo>
                <a:lnTo>
                  <a:pt x="12771" y="57407"/>
                </a:lnTo>
                <a:lnTo>
                  <a:pt x="14229" y="63036"/>
                </a:lnTo>
                <a:lnTo>
                  <a:pt x="15201" y="68694"/>
                </a:lnTo>
                <a:lnTo>
                  <a:pt x="15849" y="74371"/>
                </a:lnTo>
                <a:lnTo>
                  <a:pt x="17234" y="80060"/>
                </a:lnTo>
                <a:lnTo>
                  <a:pt x="19110" y="85759"/>
                </a:lnTo>
                <a:lnTo>
                  <a:pt x="21312" y="91462"/>
                </a:lnTo>
                <a:lnTo>
                  <a:pt x="26299" y="105420"/>
                </a:lnTo>
                <a:lnTo>
                  <a:pt x="28963" y="113142"/>
                </a:lnTo>
                <a:lnTo>
                  <a:pt x="30739" y="120195"/>
                </a:lnTo>
                <a:lnTo>
                  <a:pt x="31923" y="126803"/>
                </a:lnTo>
                <a:lnTo>
                  <a:pt x="32712" y="133112"/>
                </a:lnTo>
                <a:lnTo>
                  <a:pt x="33238" y="139224"/>
                </a:lnTo>
                <a:lnTo>
                  <a:pt x="33589" y="145203"/>
                </a:lnTo>
                <a:lnTo>
                  <a:pt x="33823" y="151095"/>
                </a:lnTo>
                <a:lnTo>
                  <a:pt x="34931" y="155975"/>
                </a:lnTo>
                <a:lnTo>
                  <a:pt x="36622" y="160180"/>
                </a:lnTo>
                <a:lnTo>
                  <a:pt x="38702" y="163937"/>
                </a:lnTo>
                <a:lnTo>
                  <a:pt x="40089" y="167394"/>
                </a:lnTo>
                <a:lnTo>
                  <a:pt x="41630" y="173775"/>
                </a:lnTo>
                <a:lnTo>
                  <a:pt x="42041" y="177762"/>
                </a:lnTo>
                <a:lnTo>
                  <a:pt x="42314" y="182325"/>
                </a:lnTo>
                <a:lnTo>
                  <a:pt x="42497" y="187273"/>
                </a:lnTo>
                <a:lnTo>
                  <a:pt x="43572" y="191523"/>
                </a:lnTo>
                <a:lnTo>
                  <a:pt x="45240" y="195310"/>
                </a:lnTo>
                <a:lnTo>
                  <a:pt x="47305" y="198786"/>
                </a:lnTo>
                <a:lnTo>
                  <a:pt x="49634" y="202057"/>
                </a:lnTo>
                <a:lnTo>
                  <a:pt x="52140" y="205189"/>
                </a:lnTo>
                <a:lnTo>
                  <a:pt x="60008" y="2143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7100887" y="2769056"/>
            <a:ext cx="269694" cy="282700"/>
          </a:xfrm>
          <a:custGeom>
            <a:avLst/>
            <a:gdLst/>
            <a:ahLst/>
            <a:cxnLst/>
            <a:rect l="0" t="0" r="0" b="0"/>
            <a:pathLst>
              <a:path w="269694" h="282700">
                <a:moveTo>
                  <a:pt x="0" y="42724"/>
                </a:moveTo>
                <a:lnTo>
                  <a:pt x="0" y="38173"/>
                </a:lnTo>
                <a:lnTo>
                  <a:pt x="953" y="36832"/>
                </a:lnTo>
                <a:lnTo>
                  <a:pt x="2540" y="35938"/>
                </a:lnTo>
                <a:lnTo>
                  <a:pt x="4551" y="35343"/>
                </a:lnTo>
                <a:lnTo>
                  <a:pt x="9326" y="32141"/>
                </a:lnTo>
                <a:lnTo>
                  <a:pt x="11932" y="29953"/>
                </a:lnTo>
                <a:lnTo>
                  <a:pt x="14622" y="28495"/>
                </a:lnTo>
                <a:lnTo>
                  <a:pt x="23912" y="25490"/>
                </a:lnTo>
                <a:lnTo>
                  <a:pt x="28324" y="23615"/>
                </a:lnTo>
                <a:lnTo>
                  <a:pt x="33170" y="21412"/>
                </a:lnTo>
                <a:lnTo>
                  <a:pt x="38305" y="19943"/>
                </a:lnTo>
                <a:lnTo>
                  <a:pt x="43635" y="18964"/>
                </a:lnTo>
                <a:lnTo>
                  <a:pt x="49092" y="18312"/>
                </a:lnTo>
                <a:lnTo>
                  <a:pt x="54635" y="16924"/>
                </a:lnTo>
                <a:lnTo>
                  <a:pt x="60236" y="15046"/>
                </a:lnTo>
                <a:lnTo>
                  <a:pt x="65875" y="12842"/>
                </a:lnTo>
                <a:lnTo>
                  <a:pt x="71539" y="10420"/>
                </a:lnTo>
                <a:lnTo>
                  <a:pt x="82913" y="5189"/>
                </a:lnTo>
                <a:lnTo>
                  <a:pt x="88612" y="3413"/>
                </a:lnTo>
                <a:lnTo>
                  <a:pt x="94318" y="2229"/>
                </a:lnTo>
                <a:lnTo>
                  <a:pt x="100026" y="1440"/>
                </a:lnTo>
                <a:lnTo>
                  <a:pt x="105737" y="914"/>
                </a:lnTo>
                <a:lnTo>
                  <a:pt x="111449" y="563"/>
                </a:lnTo>
                <a:lnTo>
                  <a:pt x="122875" y="173"/>
                </a:lnTo>
                <a:lnTo>
                  <a:pt x="134303" y="0"/>
                </a:lnTo>
                <a:lnTo>
                  <a:pt x="140019" y="906"/>
                </a:lnTo>
                <a:lnTo>
                  <a:pt x="145733" y="2463"/>
                </a:lnTo>
                <a:lnTo>
                  <a:pt x="151448" y="4453"/>
                </a:lnTo>
                <a:lnTo>
                  <a:pt x="156211" y="6732"/>
                </a:lnTo>
                <a:lnTo>
                  <a:pt x="164042" y="11805"/>
                </a:lnTo>
                <a:lnTo>
                  <a:pt x="169256" y="15465"/>
                </a:lnTo>
                <a:lnTo>
                  <a:pt x="169987" y="16931"/>
                </a:lnTo>
                <a:lnTo>
                  <a:pt x="170800" y="21100"/>
                </a:lnTo>
                <a:lnTo>
                  <a:pt x="171161" y="28668"/>
                </a:lnTo>
                <a:lnTo>
                  <a:pt x="171258" y="33353"/>
                </a:lnTo>
                <a:lnTo>
                  <a:pt x="170369" y="37429"/>
                </a:lnTo>
                <a:lnTo>
                  <a:pt x="166842" y="44498"/>
                </a:lnTo>
                <a:lnTo>
                  <a:pt x="164568" y="48669"/>
                </a:lnTo>
                <a:lnTo>
                  <a:pt x="159502" y="58384"/>
                </a:lnTo>
                <a:lnTo>
                  <a:pt x="155864" y="63641"/>
                </a:lnTo>
                <a:lnTo>
                  <a:pt x="151534" y="69051"/>
                </a:lnTo>
                <a:lnTo>
                  <a:pt x="146744" y="74563"/>
                </a:lnTo>
                <a:lnTo>
                  <a:pt x="138879" y="83227"/>
                </a:lnTo>
                <a:lnTo>
                  <a:pt x="131256" y="91205"/>
                </a:lnTo>
                <a:lnTo>
                  <a:pt x="121519" y="101101"/>
                </a:lnTo>
                <a:lnTo>
                  <a:pt x="116255" y="104502"/>
                </a:lnTo>
                <a:lnTo>
                  <a:pt x="110841" y="106769"/>
                </a:lnTo>
                <a:lnTo>
                  <a:pt x="105327" y="108281"/>
                </a:lnTo>
                <a:lnTo>
                  <a:pt x="100698" y="110241"/>
                </a:lnTo>
                <a:lnTo>
                  <a:pt x="93014" y="114959"/>
                </a:lnTo>
                <a:lnTo>
                  <a:pt x="85742" y="119865"/>
                </a:lnTo>
                <a:lnTo>
                  <a:pt x="90281" y="115322"/>
                </a:lnTo>
                <a:lnTo>
                  <a:pt x="92573" y="113982"/>
                </a:lnTo>
                <a:lnTo>
                  <a:pt x="97658" y="112494"/>
                </a:lnTo>
                <a:lnTo>
                  <a:pt x="105877" y="111656"/>
                </a:lnTo>
                <a:lnTo>
                  <a:pt x="114049" y="108921"/>
                </a:lnTo>
                <a:lnTo>
                  <a:pt x="118895" y="106857"/>
                </a:lnTo>
                <a:lnTo>
                  <a:pt x="124030" y="105482"/>
                </a:lnTo>
                <a:lnTo>
                  <a:pt x="129360" y="104565"/>
                </a:lnTo>
                <a:lnTo>
                  <a:pt x="134817" y="103954"/>
                </a:lnTo>
                <a:lnTo>
                  <a:pt x="140360" y="104499"/>
                </a:lnTo>
                <a:lnTo>
                  <a:pt x="145961" y="105814"/>
                </a:lnTo>
                <a:lnTo>
                  <a:pt x="151600" y="107644"/>
                </a:lnTo>
                <a:lnTo>
                  <a:pt x="158217" y="108864"/>
                </a:lnTo>
                <a:lnTo>
                  <a:pt x="165485" y="109677"/>
                </a:lnTo>
                <a:lnTo>
                  <a:pt x="173189" y="110219"/>
                </a:lnTo>
                <a:lnTo>
                  <a:pt x="180229" y="111533"/>
                </a:lnTo>
                <a:lnTo>
                  <a:pt x="186828" y="113362"/>
                </a:lnTo>
                <a:lnTo>
                  <a:pt x="193132" y="115533"/>
                </a:lnTo>
                <a:lnTo>
                  <a:pt x="199240" y="117933"/>
                </a:lnTo>
                <a:lnTo>
                  <a:pt x="205216" y="120486"/>
                </a:lnTo>
                <a:lnTo>
                  <a:pt x="216938" y="125862"/>
                </a:lnTo>
                <a:lnTo>
                  <a:pt x="239984" y="137075"/>
                </a:lnTo>
                <a:lnTo>
                  <a:pt x="245715" y="139914"/>
                </a:lnTo>
                <a:lnTo>
                  <a:pt x="249535" y="142760"/>
                </a:lnTo>
                <a:lnTo>
                  <a:pt x="252082" y="145610"/>
                </a:lnTo>
                <a:lnTo>
                  <a:pt x="255863" y="152268"/>
                </a:lnTo>
                <a:lnTo>
                  <a:pt x="260720" y="161578"/>
                </a:lnTo>
                <a:lnTo>
                  <a:pt x="266053" y="169525"/>
                </a:lnTo>
                <a:lnTo>
                  <a:pt x="268808" y="172978"/>
                </a:lnTo>
                <a:lnTo>
                  <a:pt x="269693" y="176232"/>
                </a:lnTo>
                <a:lnTo>
                  <a:pt x="269331" y="179354"/>
                </a:lnTo>
                <a:lnTo>
                  <a:pt x="268136" y="182389"/>
                </a:lnTo>
                <a:lnTo>
                  <a:pt x="266809" y="190839"/>
                </a:lnTo>
                <a:lnTo>
                  <a:pt x="266455" y="195760"/>
                </a:lnTo>
                <a:lnTo>
                  <a:pt x="265267" y="200945"/>
                </a:lnTo>
                <a:lnTo>
                  <a:pt x="263522" y="206307"/>
                </a:lnTo>
                <a:lnTo>
                  <a:pt x="261407" y="211787"/>
                </a:lnTo>
                <a:lnTo>
                  <a:pt x="258090" y="216392"/>
                </a:lnTo>
                <a:lnTo>
                  <a:pt x="253975" y="220415"/>
                </a:lnTo>
                <a:lnTo>
                  <a:pt x="249327" y="224050"/>
                </a:lnTo>
                <a:lnTo>
                  <a:pt x="244323" y="228378"/>
                </a:lnTo>
                <a:lnTo>
                  <a:pt x="239082" y="233168"/>
                </a:lnTo>
                <a:lnTo>
                  <a:pt x="233683" y="238267"/>
                </a:lnTo>
                <a:lnTo>
                  <a:pt x="228179" y="242618"/>
                </a:lnTo>
                <a:lnTo>
                  <a:pt x="222604" y="246472"/>
                </a:lnTo>
                <a:lnTo>
                  <a:pt x="210378" y="254246"/>
                </a:lnTo>
                <a:lnTo>
                  <a:pt x="195419" y="264051"/>
                </a:lnTo>
                <a:lnTo>
                  <a:pt x="188382" y="268380"/>
                </a:lnTo>
                <a:lnTo>
                  <a:pt x="181785" y="272219"/>
                </a:lnTo>
                <a:lnTo>
                  <a:pt x="175482" y="275730"/>
                </a:lnTo>
                <a:lnTo>
                  <a:pt x="169376" y="278071"/>
                </a:lnTo>
                <a:lnTo>
                  <a:pt x="163399" y="279632"/>
                </a:lnTo>
                <a:lnTo>
                  <a:pt x="157511" y="280673"/>
                </a:lnTo>
                <a:lnTo>
                  <a:pt x="151680" y="281366"/>
                </a:lnTo>
                <a:lnTo>
                  <a:pt x="145887" y="281829"/>
                </a:lnTo>
                <a:lnTo>
                  <a:pt x="135324" y="282343"/>
                </a:lnTo>
                <a:lnTo>
                  <a:pt x="127454" y="282571"/>
                </a:lnTo>
                <a:lnTo>
                  <a:pt x="117668" y="282699"/>
                </a:lnTo>
                <a:lnTo>
                  <a:pt x="115593" y="281765"/>
                </a:lnTo>
                <a:lnTo>
                  <a:pt x="114210" y="280190"/>
                </a:lnTo>
                <a:lnTo>
                  <a:pt x="113288" y="278187"/>
                </a:lnTo>
                <a:lnTo>
                  <a:pt x="111720" y="276852"/>
                </a:lnTo>
                <a:lnTo>
                  <a:pt x="109723" y="275961"/>
                </a:lnTo>
                <a:lnTo>
                  <a:pt x="102870" y="27418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7443800" y="2743200"/>
            <a:ext cx="214301" cy="317183"/>
          </a:xfrm>
          <a:custGeom>
            <a:avLst/>
            <a:gdLst/>
            <a:ahLst/>
            <a:cxnLst/>
            <a:rect l="0" t="0" r="0" b="0"/>
            <a:pathLst>
              <a:path w="214301" h="317183">
                <a:moveTo>
                  <a:pt x="111430" y="0"/>
                </a:moveTo>
                <a:lnTo>
                  <a:pt x="104049" y="7380"/>
                </a:lnTo>
                <a:lnTo>
                  <a:pt x="100847" y="8043"/>
                </a:lnTo>
                <a:lnTo>
                  <a:pt x="98660" y="8219"/>
                </a:lnTo>
                <a:lnTo>
                  <a:pt x="97201" y="9289"/>
                </a:lnTo>
                <a:lnTo>
                  <a:pt x="96229" y="10955"/>
                </a:lnTo>
                <a:lnTo>
                  <a:pt x="95580" y="13018"/>
                </a:lnTo>
                <a:lnTo>
                  <a:pt x="92321" y="17851"/>
                </a:lnTo>
                <a:lnTo>
                  <a:pt x="87697" y="23173"/>
                </a:lnTo>
                <a:lnTo>
                  <a:pt x="82467" y="28714"/>
                </a:lnTo>
                <a:lnTo>
                  <a:pt x="74168" y="37189"/>
                </a:lnTo>
                <a:lnTo>
                  <a:pt x="70396" y="40032"/>
                </a:lnTo>
                <a:lnTo>
                  <a:pt x="65976" y="42880"/>
                </a:lnTo>
                <a:lnTo>
                  <a:pt x="61125" y="45732"/>
                </a:lnTo>
                <a:lnTo>
                  <a:pt x="56939" y="49538"/>
                </a:lnTo>
                <a:lnTo>
                  <a:pt x="53195" y="53980"/>
                </a:lnTo>
                <a:lnTo>
                  <a:pt x="47448" y="63043"/>
                </a:lnTo>
                <a:lnTo>
                  <a:pt x="44893" y="70247"/>
                </a:lnTo>
                <a:lnTo>
                  <a:pt x="38678" y="79163"/>
                </a:lnTo>
                <a:lnTo>
                  <a:pt x="34353" y="84208"/>
                </a:lnTo>
                <a:lnTo>
                  <a:pt x="29549" y="92353"/>
                </a:lnTo>
                <a:lnTo>
                  <a:pt x="28267" y="95858"/>
                </a:lnTo>
                <a:lnTo>
                  <a:pt x="24304" y="102293"/>
                </a:lnTo>
                <a:lnTo>
                  <a:pt x="19367" y="109281"/>
                </a:lnTo>
                <a:lnTo>
                  <a:pt x="13998" y="118737"/>
                </a:lnTo>
                <a:lnTo>
                  <a:pt x="8437" y="129289"/>
                </a:lnTo>
                <a:lnTo>
                  <a:pt x="5620" y="134770"/>
                </a:lnTo>
                <a:lnTo>
                  <a:pt x="2491" y="143400"/>
                </a:lnTo>
                <a:lnTo>
                  <a:pt x="1100" y="151363"/>
                </a:lnTo>
                <a:lnTo>
                  <a:pt x="482" y="161252"/>
                </a:lnTo>
                <a:lnTo>
                  <a:pt x="207" y="169457"/>
                </a:lnTo>
                <a:lnTo>
                  <a:pt x="30" y="182486"/>
                </a:lnTo>
                <a:lnTo>
                  <a:pt x="0" y="195886"/>
                </a:lnTo>
                <a:lnTo>
                  <a:pt x="948" y="200123"/>
                </a:lnTo>
                <a:lnTo>
                  <a:pt x="4542" y="207371"/>
                </a:lnTo>
                <a:lnTo>
                  <a:pt x="6773" y="216307"/>
                </a:lnTo>
                <a:lnTo>
                  <a:pt x="7369" y="221357"/>
                </a:lnTo>
                <a:lnTo>
                  <a:pt x="8718" y="225676"/>
                </a:lnTo>
                <a:lnTo>
                  <a:pt x="12758" y="233015"/>
                </a:lnTo>
                <a:lnTo>
                  <a:pt x="17728" y="239452"/>
                </a:lnTo>
                <a:lnTo>
                  <a:pt x="23112" y="245488"/>
                </a:lnTo>
                <a:lnTo>
                  <a:pt x="28680" y="251346"/>
                </a:lnTo>
                <a:lnTo>
                  <a:pt x="32450" y="254241"/>
                </a:lnTo>
                <a:lnTo>
                  <a:pt x="36869" y="257124"/>
                </a:lnTo>
                <a:lnTo>
                  <a:pt x="41720" y="259998"/>
                </a:lnTo>
                <a:lnTo>
                  <a:pt x="45907" y="262867"/>
                </a:lnTo>
                <a:lnTo>
                  <a:pt x="49651" y="265732"/>
                </a:lnTo>
                <a:lnTo>
                  <a:pt x="53098" y="268595"/>
                </a:lnTo>
                <a:lnTo>
                  <a:pt x="57302" y="271455"/>
                </a:lnTo>
                <a:lnTo>
                  <a:pt x="62010" y="274315"/>
                </a:lnTo>
                <a:lnTo>
                  <a:pt x="67053" y="277174"/>
                </a:lnTo>
                <a:lnTo>
                  <a:pt x="77737" y="282891"/>
                </a:lnTo>
                <a:lnTo>
                  <a:pt x="83253" y="285749"/>
                </a:lnTo>
                <a:lnTo>
                  <a:pt x="87882" y="288606"/>
                </a:lnTo>
                <a:lnTo>
                  <a:pt x="91922" y="291464"/>
                </a:lnTo>
                <a:lnTo>
                  <a:pt x="95567" y="294322"/>
                </a:lnTo>
                <a:lnTo>
                  <a:pt x="99902" y="296227"/>
                </a:lnTo>
                <a:lnTo>
                  <a:pt x="104697" y="297497"/>
                </a:lnTo>
                <a:lnTo>
                  <a:pt x="109799" y="298344"/>
                </a:lnTo>
                <a:lnTo>
                  <a:pt x="115105" y="299861"/>
                </a:lnTo>
                <a:lnTo>
                  <a:pt x="120547" y="301824"/>
                </a:lnTo>
                <a:lnTo>
                  <a:pt x="126080" y="304086"/>
                </a:lnTo>
                <a:lnTo>
                  <a:pt x="131674" y="305594"/>
                </a:lnTo>
                <a:lnTo>
                  <a:pt x="137309" y="306599"/>
                </a:lnTo>
                <a:lnTo>
                  <a:pt x="142970" y="307269"/>
                </a:lnTo>
                <a:lnTo>
                  <a:pt x="148649" y="307716"/>
                </a:lnTo>
                <a:lnTo>
                  <a:pt x="154340" y="308014"/>
                </a:lnTo>
                <a:lnTo>
                  <a:pt x="160039" y="308212"/>
                </a:lnTo>
                <a:lnTo>
                  <a:pt x="164791" y="309297"/>
                </a:lnTo>
                <a:lnTo>
                  <a:pt x="168912" y="310973"/>
                </a:lnTo>
                <a:lnTo>
                  <a:pt x="172611" y="313043"/>
                </a:lnTo>
                <a:lnTo>
                  <a:pt x="179261" y="315342"/>
                </a:lnTo>
                <a:lnTo>
                  <a:pt x="182369" y="315956"/>
                </a:lnTo>
                <a:lnTo>
                  <a:pt x="186345" y="316364"/>
                </a:lnTo>
                <a:lnTo>
                  <a:pt x="190900" y="316637"/>
                </a:lnTo>
                <a:lnTo>
                  <a:pt x="202798" y="317075"/>
                </a:lnTo>
                <a:lnTo>
                  <a:pt x="214243" y="317182"/>
                </a:lnTo>
                <a:lnTo>
                  <a:pt x="214300" y="3171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7692390" y="2820460"/>
            <a:ext cx="179874" cy="197061"/>
          </a:xfrm>
          <a:custGeom>
            <a:avLst/>
            <a:gdLst/>
            <a:ahLst/>
            <a:cxnLst/>
            <a:rect l="0" t="0" r="0" b="0"/>
            <a:pathLst>
              <a:path w="179874" h="197061">
                <a:moveTo>
                  <a:pt x="0" y="17037"/>
                </a:moveTo>
                <a:lnTo>
                  <a:pt x="4551" y="12486"/>
                </a:lnTo>
                <a:lnTo>
                  <a:pt x="6844" y="11146"/>
                </a:lnTo>
                <a:lnTo>
                  <a:pt x="11931" y="9656"/>
                </a:lnTo>
                <a:lnTo>
                  <a:pt x="15574" y="9259"/>
                </a:lnTo>
                <a:lnTo>
                  <a:pt x="19908" y="8994"/>
                </a:lnTo>
                <a:lnTo>
                  <a:pt x="24701" y="8817"/>
                </a:lnTo>
                <a:lnTo>
                  <a:pt x="29802" y="7747"/>
                </a:lnTo>
                <a:lnTo>
                  <a:pt x="35108" y="6082"/>
                </a:lnTo>
                <a:lnTo>
                  <a:pt x="40551" y="4018"/>
                </a:lnTo>
                <a:lnTo>
                  <a:pt x="46084" y="2643"/>
                </a:lnTo>
                <a:lnTo>
                  <a:pt x="51677" y="1726"/>
                </a:lnTo>
                <a:lnTo>
                  <a:pt x="57312" y="1115"/>
                </a:lnTo>
                <a:lnTo>
                  <a:pt x="62973" y="707"/>
                </a:lnTo>
                <a:lnTo>
                  <a:pt x="68652" y="435"/>
                </a:lnTo>
                <a:lnTo>
                  <a:pt x="83205" y="53"/>
                </a:lnTo>
                <a:lnTo>
                  <a:pt x="86903" y="0"/>
                </a:lnTo>
                <a:lnTo>
                  <a:pt x="90320" y="916"/>
                </a:lnTo>
                <a:lnTo>
                  <a:pt x="93551" y="2480"/>
                </a:lnTo>
                <a:lnTo>
                  <a:pt x="96657" y="4475"/>
                </a:lnTo>
                <a:lnTo>
                  <a:pt x="99680" y="5805"/>
                </a:lnTo>
                <a:lnTo>
                  <a:pt x="102648" y="6691"/>
                </a:lnTo>
                <a:lnTo>
                  <a:pt x="105579" y="7283"/>
                </a:lnTo>
                <a:lnTo>
                  <a:pt x="108486" y="8629"/>
                </a:lnTo>
                <a:lnTo>
                  <a:pt x="111377" y="10479"/>
                </a:lnTo>
                <a:lnTo>
                  <a:pt x="114256" y="12665"/>
                </a:lnTo>
                <a:lnTo>
                  <a:pt x="116176" y="15075"/>
                </a:lnTo>
                <a:lnTo>
                  <a:pt x="117455" y="17634"/>
                </a:lnTo>
                <a:lnTo>
                  <a:pt x="118309" y="20292"/>
                </a:lnTo>
                <a:lnTo>
                  <a:pt x="117925" y="23017"/>
                </a:lnTo>
                <a:lnTo>
                  <a:pt x="116717" y="25786"/>
                </a:lnTo>
                <a:lnTo>
                  <a:pt x="114958" y="28585"/>
                </a:lnTo>
                <a:lnTo>
                  <a:pt x="112834" y="32356"/>
                </a:lnTo>
                <a:lnTo>
                  <a:pt x="107933" y="41625"/>
                </a:lnTo>
                <a:lnTo>
                  <a:pt x="105292" y="45812"/>
                </a:lnTo>
                <a:lnTo>
                  <a:pt x="102580" y="49555"/>
                </a:lnTo>
                <a:lnTo>
                  <a:pt x="99819" y="53003"/>
                </a:lnTo>
                <a:lnTo>
                  <a:pt x="96074" y="57207"/>
                </a:lnTo>
                <a:lnTo>
                  <a:pt x="86832" y="66958"/>
                </a:lnTo>
                <a:lnTo>
                  <a:pt x="81700" y="71273"/>
                </a:lnTo>
                <a:lnTo>
                  <a:pt x="76374" y="75102"/>
                </a:lnTo>
                <a:lnTo>
                  <a:pt x="70919" y="78607"/>
                </a:lnTo>
                <a:lnTo>
                  <a:pt x="66329" y="81896"/>
                </a:lnTo>
                <a:lnTo>
                  <a:pt x="62317" y="85041"/>
                </a:lnTo>
                <a:lnTo>
                  <a:pt x="58690" y="88091"/>
                </a:lnTo>
                <a:lnTo>
                  <a:pt x="55319" y="90124"/>
                </a:lnTo>
                <a:lnTo>
                  <a:pt x="52119" y="91479"/>
                </a:lnTo>
                <a:lnTo>
                  <a:pt x="49033" y="92383"/>
                </a:lnTo>
                <a:lnTo>
                  <a:pt x="46024" y="93937"/>
                </a:lnTo>
                <a:lnTo>
                  <a:pt x="43065" y="95926"/>
                </a:lnTo>
                <a:lnTo>
                  <a:pt x="40140" y="98205"/>
                </a:lnTo>
                <a:lnTo>
                  <a:pt x="37238" y="99724"/>
                </a:lnTo>
                <a:lnTo>
                  <a:pt x="34349" y="100737"/>
                </a:lnTo>
                <a:lnTo>
                  <a:pt x="25867" y="102727"/>
                </a:lnTo>
                <a:lnTo>
                  <a:pt x="30312" y="98201"/>
                </a:lnTo>
                <a:lnTo>
                  <a:pt x="32591" y="96864"/>
                </a:lnTo>
                <a:lnTo>
                  <a:pt x="37662" y="95378"/>
                </a:lnTo>
                <a:lnTo>
                  <a:pt x="43091" y="94718"/>
                </a:lnTo>
                <a:lnTo>
                  <a:pt x="45872" y="94542"/>
                </a:lnTo>
                <a:lnTo>
                  <a:pt x="49632" y="93472"/>
                </a:lnTo>
                <a:lnTo>
                  <a:pt x="54042" y="91806"/>
                </a:lnTo>
                <a:lnTo>
                  <a:pt x="58888" y="89743"/>
                </a:lnTo>
                <a:lnTo>
                  <a:pt x="64024" y="88368"/>
                </a:lnTo>
                <a:lnTo>
                  <a:pt x="69352" y="87451"/>
                </a:lnTo>
                <a:lnTo>
                  <a:pt x="74810" y="86840"/>
                </a:lnTo>
                <a:lnTo>
                  <a:pt x="80353" y="86432"/>
                </a:lnTo>
                <a:lnTo>
                  <a:pt x="85953" y="86160"/>
                </a:lnTo>
                <a:lnTo>
                  <a:pt x="97257" y="85859"/>
                </a:lnTo>
                <a:lnTo>
                  <a:pt x="108629" y="85725"/>
                </a:lnTo>
                <a:lnTo>
                  <a:pt x="114330" y="86641"/>
                </a:lnTo>
                <a:lnTo>
                  <a:pt x="120035" y="88205"/>
                </a:lnTo>
                <a:lnTo>
                  <a:pt x="125743" y="90200"/>
                </a:lnTo>
                <a:lnTo>
                  <a:pt x="130501" y="92482"/>
                </a:lnTo>
                <a:lnTo>
                  <a:pt x="134626" y="94956"/>
                </a:lnTo>
                <a:lnTo>
                  <a:pt x="138328" y="97558"/>
                </a:lnTo>
                <a:lnTo>
                  <a:pt x="141748" y="99293"/>
                </a:lnTo>
                <a:lnTo>
                  <a:pt x="144982" y="100449"/>
                </a:lnTo>
                <a:lnTo>
                  <a:pt x="148089" y="101220"/>
                </a:lnTo>
                <a:lnTo>
                  <a:pt x="151114" y="102687"/>
                </a:lnTo>
                <a:lnTo>
                  <a:pt x="154082" y="104617"/>
                </a:lnTo>
                <a:lnTo>
                  <a:pt x="157014" y="106856"/>
                </a:lnTo>
                <a:lnTo>
                  <a:pt x="159921" y="109301"/>
                </a:lnTo>
                <a:lnTo>
                  <a:pt x="162811" y="111884"/>
                </a:lnTo>
                <a:lnTo>
                  <a:pt x="168563" y="117294"/>
                </a:lnTo>
                <a:lnTo>
                  <a:pt x="174294" y="122873"/>
                </a:lnTo>
                <a:lnTo>
                  <a:pt x="176204" y="125694"/>
                </a:lnTo>
                <a:lnTo>
                  <a:pt x="178324" y="131369"/>
                </a:lnTo>
                <a:lnTo>
                  <a:pt x="179519" y="135368"/>
                </a:lnTo>
                <a:lnTo>
                  <a:pt x="179873" y="141104"/>
                </a:lnTo>
                <a:lnTo>
                  <a:pt x="178970" y="143563"/>
                </a:lnTo>
                <a:lnTo>
                  <a:pt x="175427" y="148836"/>
                </a:lnTo>
                <a:lnTo>
                  <a:pt x="170678" y="154354"/>
                </a:lnTo>
                <a:lnTo>
                  <a:pt x="165392" y="159982"/>
                </a:lnTo>
                <a:lnTo>
                  <a:pt x="159867" y="165658"/>
                </a:lnTo>
                <a:lnTo>
                  <a:pt x="156108" y="168505"/>
                </a:lnTo>
                <a:lnTo>
                  <a:pt x="151697" y="171356"/>
                </a:lnTo>
                <a:lnTo>
                  <a:pt x="146851" y="174209"/>
                </a:lnTo>
                <a:lnTo>
                  <a:pt x="141716" y="176111"/>
                </a:lnTo>
                <a:lnTo>
                  <a:pt x="136387" y="177379"/>
                </a:lnTo>
                <a:lnTo>
                  <a:pt x="130930" y="178224"/>
                </a:lnTo>
                <a:lnTo>
                  <a:pt x="125387" y="179740"/>
                </a:lnTo>
                <a:lnTo>
                  <a:pt x="119786" y="181703"/>
                </a:lnTo>
                <a:lnTo>
                  <a:pt x="114147" y="183965"/>
                </a:lnTo>
                <a:lnTo>
                  <a:pt x="109436" y="185472"/>
                </a:lnTo>
                <a:lnTo>
                  <a:pt x="105342" y="186477"/>
                </a:lnTo>
                <a:lnTo>
                  <a:pt x="101660" y="187147"/>
                </a:lnTo>
                <a:lnTo>
                  <a:pt x="97301" y="188546"/>
                </a:lnTo>
                <a:lnTo>
                  <a:pt x="92490" y="190432"/>
                </a:lnTo>
                <a:lnTo>
                  <a:pt x="87377" y="192641"/>
                </a:lnTo>
                <a:lnTo>
                  <a:pt x="82064" y="194114"/>
                </a:lnTo>
                <a:lnTo>
                  <a:pt x="76617" y="195096"/>
                </a:lnTo>
                <a:lnTo>
                  <a:pt x="71080" y="195750"/>
                </a:lnTo>
                <a:lnTo>
                  <a:pt x="66437" y="196187"/>
                </a:lnTo>
                <a:lnTo>
                  <a:pt x="62388" y="196478"/>
                </a:lnTo>
                <a:lnTo>
                  <a:pt x="58737" y="196672"/>
                </a:lnTo>
                <a:lnTo>
                  <a:pt x="52141" y="196887"/>
                </a:lnTo>
                <a:lnTo>
                  <a:pt x="40144" y="197025"/>
                </a:lnTo>
                <a:lnTo>
                  <a:pt x="25717" y="1970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7915275" y="2991802"/>
            <a:ext cx="25718" cy="94299"/>
          </a:xfrm>
          <a:custGeom>
            <a:avLst/>
            <a:gdLst/>
            <a:ahLst/>
            <a:cxnLst/>
            <a:rect l="0" t="0" r="0" b="0"/>
            <a:pathLst>
              <a:path w="25718" h="94299">
                <a:moveTo>
                  <a:pt x="25717" y="0"/>
                </a:moveTo>
                <a:lnTo>
                  <a:pt x="25717" y="36934"/>
                </a:lnTo>
                <a:lnTo>
                  <a:pt x="24765" y="39863"/>
                </a:lnTo>
                <a:lnTo>
                  <a:pt x="23177" y="42768"/>
                </a:lnTo>
                <a:lnTo>
                  <a:pt x="21166" y="45657"/>
                </a:lnTo>
                <a:lnTo>
                  <a:pt x="19825" y="49488"/>
                </a:lnTo>
                <a:lnTo>
                  <a:pt x="18932" y="53947"/>
                </a:lnTo>
                <a:lnTo>
                  <a:pt x="18336" y="58825"/>
                </a:lnTo>
                <a:lnTo>
                  <a:pt x="16987" y="63029"/>
                </a:lnTo>
                <a:lnTo>
                  <a:pt x="15134" y="66784"/>
                </a:lnTo>
                <a:lnTo>
                  <a:pt x="12948" y="70240"/>
                </a:lnTo>
                <a:lnTo>
                  <a:pt x="11489" y="73497"/>
                </a:lnTo>
                <a:lnTo>
                  <a:pt x="10517" y="76620"/>
                </a:lnTo>
                <a:lnTo>
                  <a:pt x="9869" y="79655"/>
                </a:lnTo>
                <a:lnTo>
                  <a:pt x="8484" y="82631"/>
                </a:lnTo>
                <a:lnTo>
                  <a:pt x="6608" y="85568"/>
                </a:lnTo>
                <a:lnTo>
                  <a:pt x="0" y="9429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8019483" y="2838838"/>
            <a:ext cx="169961" cy="178533"/>
          </a:xfrm>
          <a:custGeom>
            <a:avLst/>
            <a:gdLst/>
            <a:ahLst/>
            <a:cxnLst/>
            <a:rect l="0" t="0" r="0" b="0"/>
            <a:pathLst>
              <a:path w="169961" h="178533">
                <a:moveTo>
                  <a:pt x="50097" y="15804"/>
                </a:moveTo>
                <a:lnTo>
                  <a:pt x="41555" y="15804"/>
                </a:lnTo>
                <a:lnTo>
                  <a:pt x="41534" y="20355"/>
                </a:lnTo>
                <a:lnTo>
                  <a:pt x="40578" y="22648"/>
                </a:lnTo>
                <a:lnTo>
                  <a:pt x="34682" y="31379"/>
                </a:lnTo>
                <a:lnTo>
                  <a:pt x="32200" y="35712"/>
                </a:lnTo>
                <a:lnTo>
                  <a:pt x="26903" y="45607"/>
                </a:lnTo>
                <a:lnTo>
                  <a:pt x="12905" y="73116"/>
                </a:lnTo>
                <a:lnTo>
                  <a:pt x="11015" y="78777"/>
                </a:lnTo>
                <a:lnTo>
                  <a:pt x="9755" y="84456"/>
                </a:lnTo>
                <a:lnTo>
                  <a:pt x="8915" y="90147"/>
                </a:lnTo>
                <a:lnTo>
                  <a:pt x="7402" y="95846"/>
                </a:lnTo>
                <a:lnTo>
                  <a:pt x="5441" y="101550"/>
                </a:lnTo>
                <a:lnTo>
                  <a:pt x="3181" y="107258"/>
                </a:lnTo>
                <a:lnTo>
                  <a:pt x="1674" y="112016"/>
                </a:lnTo>
                <a:lnTo>
                  <a:pt x="670" y="116140"/>
                </a:lnTo>
                <a:lnTo>
                  <a:pt x="0" y="119842"/>
                </a:lnTo>
                <a:lnTo>
                  <a:pt x="506" y="124216"/>
                </a:lnTo>
                <a:lnTo>
                  <a:pt x="1797" y="129036"/>
                </a:lnTo>
                <a:lnTo>
                  <a:pt x="3609" y="134154"/>
                </a:lnTo>
                <a:lnTo>
                  <a:pt x="4817" y="138519"/>
                </a:lnTo>
                <a:lnTo>
                  <a:pt x="5623" y="142382"/>
                </a:lnTo>
                <a:lnTo>
                  <a:pt x="6161" y="145909"/>
                </a:lnTo>
                <a:lnTo>
                  <a:pt x="7471" y="149213"/>
                </a:lnTo>
                <a:lnTo>
                  <a:pt x="9296" y="152369"/>
                </a:lnTo>
                <a:lnTo>
                  <a:pt x="11467" y="155424"/>
                </a:lnTo>
                <a:lnTo>
                  <a:pt x="13866" y="158414"/>
                </a:lnTo>
                <a:lnTo>
                  <a:pt x="16417" y="161360"/>
                </a:lnTo>
                <a:lnTo>
                  <a:pt x="19072" y="164276"/>
                </a:lnTo>
                <a:lnTo>
                  <a:pt x="24560" y="170057"/>
                </a:lnTo>
                <a:lnTo>
                  <a:pt x="27357" y="172932"/>
                </a:lnTo>
                <a:lnTo>
                  <a:pt x="31127" y="174848"/>
                </a:lnTo>
                <a:lnTo>
                  <a:pt x="35546" y="176126"/>
                </a:lnTo>
                <a:lnTo>
                  <a:pt x="40396" y="176978"/>
                </a:lnTo>
                <a:lnTo>
                  <a:pt x="45535" y="177546"/>
                </a:lnTo>
                <a:lnTo>
                  <a:pt x="50866" y="177924"/>
                </a:lnTo>
                <a:lnTo>
                  <a:pt x="60916" y="178345"/>
                </a:lnTo>
                <a:lnTo>
                  <a:pt x="68558" y="178532"/>
                </a:lnTo>
                <a:lnTo>
                  <a:pt x="72881" y="177629"/>
                </a:lnTo>
                <a:lnTo>
                  <a:pt x="77670" y="176075"/>
                </a:lnTo>
                <a:lnTo>
                  <a:pt x="82765" y="174087"/>
                </a:lnTo>
                <a:lnTo>
                  <a:pt x="87115" y="171808"/>
                </a:lnTo>
                <a:lnTo>
                  <a:pt x="90969" y="169337"/>
                </a:lnTo>
                <a:lnTo>
                  <a:pt x="94490" y="166737"/>
                </a:lnTo>
                <a:lnTo>
                  <a:pt x="97789" y="164051"/>
                </a:lnTo>
                <a:lnTo>
                  <a:pt x="100943" y="161308"/>
                </a:lnTo>
                <a:lnTo>
                  <a:pt x="103996" y="158526"/>
                </a:lnTo>
                <a:lnTo>
                  <a:pt x="107937" y="155720"/>
                </a:lnTo>
                <a:lnTo>
                  <a:pt x="112469" y="152896"/>
                </a:lnTo>
                <a:lnTo>
                  <a:pt x="117396" y="150061"/>
                </a:lnTo>
                <a:lnTo>
                  <a:pt x="122585" y="146267"/>
                </a:lnTo>
                <a:lnTo>
                  <a:pt x="127950" y="141832"/>
                </a:lnTo>
                <a:lnTo>
                  <a:pt x="138038" y="132776"/>
                </a:lnTo>
                <a:lnTo>
                  <a:pt x="145697" y="125577"/>
                </a:lnTo>
                <a:lnTo>
                  <a:pt x="149073" y="121371"/>
                </a:lnTo>
                <a:lnTo>
                  <a:pt x="152276" y="116662"/>
                </a:lnTo>
                <a:lnTo>
                  <a:pt x="155363" y="111618"/>
                </a:lnTo>
                <a:lnTo>
                  <a:pt x="158375" y="106350"/>
                </a:lnTo>
                <a:lnTo>
                  <a:pt x="164260" y="95417"/>
                </a:lnTo>
                <a:lnTo>
                  <a:pt x="166211" y="90787"/>
                </a:lnTo>
                <a:lnTo>
                  <a:pt x="167511" y="86747"/>
                </a:lnTo>
                <a:lnTo>
                  <a:pt x="168377" y="83102"/>
                </a:lnTo>
                <a:lnTo>
                  <a:pt x="168955" y="78767"/>
                </a:lnTo>
                <a:lnTo>
                  <a:pt x="169341" y="73972"/>
                </a:lnTo>
                <a:lnTo>
                  <a:pt x="169598" y="68870"/>
                </a:lnTo>
                <a:lnTo>
                  <a:pt x="169883" y="58122"/>
                </a:lnTo>
                <a:lnTo>
                  <a:pt x="169960" y="52588"/>
                </a:lnTo>
                <a:lnTo>
                  <a:pt x="169058" y="47947"/>
                </a:lnTo>
                <a:lnTo>
                  <a:pt x="167504" y="43900"/>
                </a:lnTo>
                <a:lnTo>
                  <a:pt x="165515" y="40250"/>
                </a:lnTo>
                <a:lnTo>
                  <a:pt x="164191" y="36863"/>
                </a:lnTo>
                <a:lnTo>
                  <a:pt x="163306" y="33654"/>
                </a:lnTo>
                <a:lnTo>
                  <a:pt x="162717" y="30562"/>
                </a:lnTo>
                <a:lnTo>
                  <a:pt x="161371" y="27547"/>
                </a:lnTo>
                <a:lnTo>
                  <a:pt x="159523" y="24585"/>
                </a:lnTo>
                <a:lnTo>
                  <a:pt x="157338" y="21658"/>
                </a:lnTo>
                <a:lnTo>
                  <a:pt x="154928" y="18755"/>
                </a:lnTo>
                <a:lnTo>
                  <a:pt x="152369" y="15866"/>
                </a:lnTo>
                <a:lnTo>
                  <a:pt x="149711" y="12988"/>
                </a:lnTo>
                <a:lnTo>
                  <a:pt x="146034" y="11069"/>
                </a:lnTo>
                <a:lnTo>
                  <a:pt x="141677" y="9790"/>
                </a:lnTo>
                <a:lnTo>
                  <a:pt x="136868" y="8937"/>
                </a:lnTo>
                <a:lnTo>
                  <a:pt x="131756" y="7416"/>
                </a:lnTo>
                <a:lnTo>
                  <a:pt x="126444" y="5450"/>
                </a:lnTo>
                <a:lnTo>
                  <a:pt x="120998" y="3186"/>
                </a:lnTo>
                <a:lnTo>
                  <a:pt x="115462" y="1677"/>
                </a:lnTo>
                <a:lnTo>
                  <a:pt x="109865" y="671"/>
                </a:lnTo>
                <a:lnTo>
                  <a:pt x="104230" y="0"/>
                </a:lnTo>
                <a:lnTo>
                  <a:pt x="98568" y="506"/>
                </a:lnTo>
                <a:lnTo>
                  <a:pt x="92889" y="1795"/>
                </a:lnTo>
                <a:lnTo>
                  <a:pt x="87198" y="3607"/>
                </a:lnTo>
                <a:lnTo>
                  <a:pt x="81497" y="4815"/>
                </a:lnTo>
                <a:lnTo>
                  <a:pt x="75793" y="5621"/>
                </a:lnTo>
                <a:lnTo>
                  <a:pt x="70086" y="6158"/>
                </a:lnTo>
                <a:lnTo>
                  <a:pt x="64375" y="6516"/>
                </a:lnTo>
                <a:lnTo>
                  <a:pt x="52950" y="6913"/>
                </a:lnTo>
                <a:lnTo>
                  <a:pt x="40359" y="7137"/>
                </a:lnTo>
                <a:lnTo>
                  <a:pt x="36937" y="8121"/>
                </a:lnTo>
                <a:lnTo>
                  <a:pt x="33704" y="9730"/>
                </a:lnTo>
                <a:lnTo>
                  <a:pt x="24379" y="1580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8258175" y="2726055"/>
            <a:ext cx="170914" cy="282857"/>
          </a:xfrm>
          <a:custGeom>
            <a:avLst/>
            <a:gdLst/>
            <a:ahLst/>
            <a:cxnLst/>
            <a:rect l="0" t="0" r="0" b="0"/>
            <a:pathLst>
              <a:path w="170914" h="282857">
                <a:moveTo>
                  <a:pt x="0" y="0"/>
                </a:moveTo>
                <a:lnTo>
                  <a:pt x="17320" y="0"/>
                </a:lnTo>
                <a:lnTo>
                  <a:pt x="21072" y="952"/>
                </a:lnTo>
                <a:lnTo>
                  <a:pt x="24525" y="2540"/>
                </a:lnTo>
                <a:lnTo>
                  <a:pt x="27781" y="4551"/>
                </a:lnTo>
                <a:lnTo>
                  <a:pt x="30902" y="6844"/>
                </a:lnTo>
                <a:lnTo>
                  <a:pt x="33937" y="9325"/>
                </a:lnTo>
                <a:lnTo>
                  <a:pt x="36912" y="11931"/>
                </a:lnTo>
                <a:lnTo>
                  <a:pt x="40801" y="13669"/>
                </a:lnTo>
                <a:lnTo>
                  <a:pt x="45298" y="14828"/>
                </a:lnTo>
                <a:lnTo>
                  <a:pt x="50201" y="15600"/>
                </a:lnTo>
                <a:lnTo>
                  <a:pt x="55374" y="17067"/>
                </a:lnTo>
                <a:lnTo>
                  <a:pt x="60729" y="18998"/>
                </a:lnTo>
                <a:lnTo>
                  <a:pt x="66203" y="21238"/>
                </a:lnTo>
                <a:lnTo>
                  <a:pt x="71758" y="23683"/>
                </a:lnTo>
                <a:lnTo>
                  <a:pt x="83010" y="28941"/>
                </a:lnTo>
                <a:lnTo>
                  <a:pt x="100055" y="37256"/>
                </a:lnTo>
                <a:lnTo>
                  <a:pt x="105756" y="41029"/>
                </a:lnTo>
                <a:lnTo>
                  <a:pt x="111461" y="45451"/>
                </a:lnTo>
                <a:lnTo>
                  <a:pt x="117169" y="50303"/>
                </a:lnTo>
                <a:lnTo>
                  <a:pt x="121928" y="54490"/>
                </a:lnTo>
                <a:lnTo>
                  <a:pt x="129755" y="61682"/>
                </a:lnTo>
                <a:lnTo>
                  <a:pt x="144067" y="75638"/>
                </a:lnTo>
                <a:lnTo>
                  <a:pt x="148432" y="80905"/>
                </a:lnTo>
                <a:lnTo>
                  <a:pt x="152294" y="86321"/>
                </a:lnTo>
                <a:lnTo>
                  <a:pt x="155822" y="91838"/>
                </a:lnTo>
                <a:lnTo>
                  <a:pt x="159126" y="98372"/>
                </a:lnTo>
                <a:lnTo>
                  <a:pt x="162282" y="105586"/>
                </a:lnTo>
                <a:lnTo>
                  <a:pt x="165337" y="113253"/>
                </a:lnTo>
                <a:lnTo>
                  <a:pt x="167375" y="120270"/>
                </a:lnTo>
                <a:lnTo>
                  <a:pt x="168733" y="126852"/>
                </a:lnTo>
                <a:lnTo>
                  <a:pt x="169640" y="133145"/>
                </a:lnTo>
                <a:lnTo>
                  <a:pt x="170242" y="139246"/>
                </a:lnTo>
                <a:lnTo>
                  <a:pt x="170645" y="145218"/>
                </a:lnTo>
                <a:lnTo>
                  <a:pt x="170913" y="151104"/>
                </a:lnTo>
                <a:lnTo>
                  <a:pt x="170140" y="157886"/>
                </a:lnTo>
                <a:lnTo>
                  <a:pt x="168671" y="165265"/>
                </a:lnTo>
                <a:lnTo>
                  <a:pt x="166740" y="173041"/>
                </a:lnTo>
                <a:lnTo>
                  <a:pt x="164500" y="180131"/>
                </a:lnTo>
                <a:lnTo>
                  <a:pt x="162053" y="186762"/>
                </a:lnTo>
                <a:lnTo>
                  <a:pt x="159471" y="193088"/>
                </a:lnTo>
                <a:lnTo>
                  <a:pt x="155844" y="200163"/>
                </a:lnTo>
                <a:lnTo>
                  <a:pt x="151521" y="207737"/>
                </a:lnTo>
                <a:lnTo>
                  <a:pt x="146733" y="215643"/>
                </a:lnTo>
                <a:lnTo>
                  <a:pt x="141637" y="222820"/>
                </a:lnTo>
                <a:lnTo>
                  <a:pt x="136335" y="229509"/>
                </a:lnTo>
                <a:lnTo>
                  <a:pt x="130895" y="235873"/>
                </a:lnTo>
                <a:lnTo>
                  <a:pt x="126315" y="242021"/>
                </a:lnTo>
                <a:lnTo>
                  <a:pt x="122311" y="248025"/>
                </a:lnTo>
                <a:lnTo>
                  <a:pt x="118688" y="253932"/>
                </a:lnTo>
                <a:lnTo>
                  <a:pt x="114368" y="258823"/>
                </a:lnTo>
                <a:lnTo>
                  <a:pt x="109583" y="263036"/>
                </a:lnTo>
                <a:lnTo>
                  <a:pt x="104488" y="266797"/>
                </a:lnTo>
                <a:lnTo>
                  <a:pt x="100138" y="269305"/>
                </a:lnTo>
                <a:lnTo>
                  <a:pt x="96287" y="270976"/>
                </a:lnTo>
                <a:lnTo>
                  <a:pt x="92765" y="272091"/>
                </a:lnTo>
                <a:lnTo>
                  <a:pt x="89465" y="273786"/>
                </a:lnTo>
                <a:lnTo>
                  <a:pt x="86314" y="275869"/>
                </a:lnTo>
                <a:lnTo>
                  <a:pt x="78962" y="281505"/>
                </a:lnTo>
                <a:lnTo>
                  <a:pt x="75417" y="282275"/>
                </a:lnTo>
                <a:lnTo>
                  <a:pt x="68979" y="282856"/>
                </a:lnTo>
                <a:lnTo>
                  <a:pt x="64148" y="278330"/>
                </a:lnTo>
                <a:lnTo>
                  <a:pt x="61815" y="276994"/>
                </a:lnTo>
                <a:lnTo>
                  <a:pt x="56684" y="275508"/>
                </a:lnTo>
                <a:lnTo>
                  <a:pt x="51434" y="27432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7263774" y="3308985"/>
            <a:ext cx="308602" cy="188447"/>
          </a:xfrm>
          <a:custGeom>
            <a:avLst/>
            <a:gdLst/>
            <a:ahLst/>
            <a:cxnLst/>
            <a:rect l="0" t="0" r="0" b="0"/>
            <a:pathLst>
              <a:path w="308602" h="188447">
                <a:moveTo>
                  <a:pt x="111433" y="25717"/>
                </a:moveTo>
                <a:lnTo>
                  <a:pt x="111433" y="12625"/>
                </a:lnTo>
                <a:lnTo>
                  <a:pt x="110481" y="11274"/>
                </a:lnTo>
                <a:lnTo>
                  <a:pt x="108893" y="10373"/>
                </a:lnTo>
                <a:lnTo>
                  <a:pt x="104053" y="8928"/>
                </a:lnTo>
                <a:lnTo>
                  <a:pt x="98663" y="4127"/>
                </a:lnTo>
                <a:lnTo>
                  <a:pt x="95584" y="1223"/>
                </a:lnTo>
                <a:lnTo>
                  <a:pt x="92325" y="543"/>
                </a:lnTo>
                <a:lnTo>
                  <a:pt x="85134" y="161"/>
                </a:lnTo>
                <a:lnTo>
                  <a:pt x="76971" y="47"/>
                </a:lnTo>
                <a:lnTo>
                  <a:pt x="18838" y="0"/>
                </a:lnTo>
                <a:lnTo>
                  <a:pt x="15353" y="2540"/>
                </a:lnTo>
                <a:lnTo>
                  <a:pt x="13089" y="4551"/>
                </a:lnTo>
                <a:lnTo>
                  <a:pt x="11581" y="6844"/>
                </a:lnTo>
                <a:lnTo>
                  <a:pt x="9905" y="11932"/>
                </a:lnTo>
                <a:lnTo>
                  <a:pt x="9160" y="17368"/>
                </a:lnTo>
                <a:lnTo>
                  <a:pt x="8961" y="20151"/>
                </a:lnTo>
                <a:lnTo>
                  <a:pt x="7875" y="22959"/>
                </a:lnTo>
                <a:lnTo>
                  <a:pt x="4130" y="28619"/>
                </a:lnTo>
                <a:lnTo>
                  <a:pt x="2750" y="32414"/>
                </a:lnTo>
                <a:lnTo>
                  <a:pt x="1830" y="36849"/>
                </a:lnTo>
                <a:lnTo>
                  <a:pt x="1217" y="41711"/>
                </a:lnTo>
                <a:lnTo>
                  <a:pt x="808" y="45905"/>
                </a:lnTo>
                <a:lnTo>
                  <a:pt x="536" y="49653"/>
                </a:lnTo>
                <a:lnTo>
                  <a:pt x="354" y="53104"/>
                </a:lnTo>
                <a:lnTo>
                  <a:pt x="152" y="62019"/>
                </a:lnTo>
                <a:lnTo>
                  <a:pt x="0" y="95579"/>
                </a:lnTo>
                <a:lnTo>
                  <a:pt x="949" y="99914"/>
                </a:lnTo>
                <a:lnTo>
                  <a:pt x="2535" y="104710"/>
                </a:lnTo>
                <a:lnTo>
                  <a:pt x="4544" y="109811"/>
                </a:lnTo>
                <a:lnTo>
                  <a:pt x="5883" y="115117"/>
                </a:lnTo>
                <a:lnTo>
                  <a:pt x="6777" y="120560"/>
                </a:lnTo>
                <a:lnTo>
                  <a:pt x="7372" y="126093"/>
                </a:lnTo>
                <a:lnTo>
                  <a:pt x="7769" y="130734"/>
                </a:lnTo>
                <a:lnTo>
                  <a:pt x="8034" y="134781"/>
                </a:lnTo>
                <a:lnTo>
                  <a:pt x="8210" y="138432"/>
                </a:lnTo>
                <a:lnTo>
                  <a:pt x="9280" y="141817"/>
                </a:lnTo>
                <a:lnTo>
                  <a:pt x="10947" y="145027"/>
                </a:lnTo>
                <a:lnTo>
                  <a:pt x="13009" y="148120"/>
                </a:lnTo>
                <a:lnTo>
                  <a:pt x="15337" y="151134"/>
                </a:lnTo>
                <a:lnTo>
                  <a:pt x="17842" y="154096"/>
                </a:lnTo>
                <a:lnTo>
                  <a:pt x="23164" y="159927"/>
                </a:lnTo>
                <a:lnTo>
                  <a:pt x="28705" y="165693"/>
                </a:lnTo>
                <a:lnTo>
                  <a:pt x="36882" y="171431"/>
                </a:lnTo>
                <a:lnTo>
                  <a:pt x="45914" y="177156"/>
                </a:lnTo>
                <a:lnTo>
                  <a:pt x="53104" y="182876"/>
                </a:lnTo>
                <a:lnTo>
                  <a:pt x="57307" y="184782"/>
                </a:lnTo>
                <a:lnTo>
                  <a:pt x="62014" y="186053"/>
                </a:lnTo>
                <a:lnTo>
                  <a:pt x="67057" y="186900"/>
                </a:lnTo>
                <a:lnTo>
                  <a:pt x="72324" y="187465"/>
                </a:lnTo>
                <a:lnTo>
                  <a:pt x="77740" y="187842"/>
                </a:lnTo>
                <a:lnTo>
                  <a:pt x="83256" y="188093"/>
                </a:lnTo>
                <a:lnTo>
                  <a:pt x="94465" y="188372"/>
                </a:lnTo>
                <a:lnTo>
                  <a:pt x="100121" y="188446"/>
                </a:lnTo>
                <a:lnTo>
                  <a:pt x="105797" y="187543"/>
                </a:lnTo>
                <a:lnTo>
                  <a:pt x="111485" y="185989"/>
                </a:lnTo>
                <a:lnTo>
                  <a:pt x="117183" y="184000"/>
                </a:lnTo>
                <a:lnTo>
                  <a:pt x="122886" y="181721"/>
                </a:lnTo>
                <a:lnTo>
                  <a:pt x="128594" y="179250"/>
                </a:lnTo>
                <a:lnTo>
                  <a:pt x="134303" y="176650"/>
                </a:lnTo>
                <a:lnTo>
                  <a:pt x="140967" y="173964"/>
                </a:lnTo>
                <a:lnTo>
                  <a:pt x="155992" y="168439"/>
                </a:lnTo>
                <a:lnTo>
                  <a:pt x="163047" y="165633"/>
                </a:lnTo>
                <a:lnTo>
                  <a:pt x="169655" y="162809"/>
                </a:lnTo>
                <a:lnTo>
                  <a:pt x="175965" y="159974"/>
                </a:lnTo>
                <a:lnTo>
                  <a:pt x="183029" y="157132"/>
                </a:lnTo>
                <a:lnTo>
                  <a:pt x="198499" y="151434"/>
                </a:lnTo>
                <a:lnTo>
                  <a:pt x="248711" y="134301"/>
                </a:lnTo>
                <a:lnTo>
                  <a:pt x="256292" y="131444"/>
                </a:lnTo>
                <a:lnTo>
                  <a:pt x="263251" y="128586"/>
                </a:lnTo>
                <a:lnTo>
                  <a:pt x="269795" y="125729"/>
                </a:lnTo>
                <a:lnTo>
                  <a:pt x="275110" y="122872"/>
                </a:lnTo>
                <a:lnTo>
                  <a:pt x="283556" y="117157"/>
                </a:lnTo>
                <a:lnTo>
                  <a:pt x="290485" y="111442"/>
                </a:lnTo>
                <a:lnTo>
                  <a:pt x="293666" y="108585"/>
                </a:lnTo>
                <a:lnTo>
                  <a:pt x="296739" y="106680"/>
                </a:lnTo>
                <a:lnTo>
                  <a:pt x="305976" y="103622"/>
                </a:lnTo>
                <a:lnTo>
                  <a:pt x="308082" y="103018"/>
                </a:lnTo>
                <a:lnTo>
                  <a:pt x="308447" y="98363"/>
                </a:lnTo>
                <a:lnTo>
                  <a:pt x="308601" y="942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7675320" y="3223260"/>
            <a:ext cx="137086" cy="334328"/>
          </a:xfrm>
          <a:custGeom>
            <a:avLst/>
            <a:gdLst/>
            <a:ahLst/>
            <a:cxnLst/>
            <a:rect l="0" t="0" r="0" b="0"/>
            <a:pathLst>
              <a:path w="137086" h="334328">
                <a:moveTo>
                  <a:pt x="137085" y="0"/>
                </a:moveTo>
                <a:lnTo>
                  <a:pt x="124065" y="0"/>
                </a:lnTo>
                <a:lnTo>
                  <a:pt x="122690" y="952"/>
                </a:lnTo>
                <a:lnTo>
                  <a:pt x="121773" y="2540"/>
                </a:lnTo>
                <a:lnTo>
                  <a:pt x="121163" y="4551"/>
                </a:lnTo>
                <a:lnTo>
                  <a:pt x="117943" y="9325"/>
                </a:lnTo>
                <a:lnTo>
                  <a:pt x="115751" y="11931"/>
                </a:lnTo>
                <a:lnTo>
                  <a:pt x="113337" y="14622"/>
                </a:lnTo>
                <a:lnTo>
                  <a:pt x="108115" y="20151"/>
                </a:lnTo>
                <a:lnTo>
                  <a:pt x="87531" y="40966"/>
                </a:lnTo>
                <a:lnTo>
                  <a:pt x="78231" y="50274"/>
                </a:lnTo>
                <a:lnTo>
                  <a:pt x="74037" y="55423"/>
                </a:lnTo>
                <a:lnTo>
                  <a:pt x="70287" y="60762"/>
                </a:lnTo>
                <a:lnTo>
                  <a:pt x="66836" y="66225"/>
                </a:lnTo>
                <a:lnTo>
                  <a:pt x="62630" y="71772"/>
                </a:lnTo>
                <a:lnTo>
                  <a:pt x="57921" y="77376"/>
                </a:lnTo>
                <a:lnTo>
                  <a:pt x="52876" y="83016"/>
                </a:lnTo>
                <a:lnTo>
                  <a:pt x="48560" y="89634"/>
                </a:lnTo>
                <a:lnTo>
                  <a:pt x="44731" y="96903"/>
                </a:lnTo>
                <a:lnTo>
                  <a:pt x="37937" y="111648"/>
                </a:lnTo>
                <a:lnTo>
                  <a:pt x="25813" y="136636"/>
                </a:lnTo>
                <a:lnTo>
                  <a:pt x="22898" y="142526"/>
                </a:lnTo>
                <a:lnTo>
                  <a:pt x="19050" y="148357"/>
                </a:lnTo>
                <a:lnTo>
                  <a:pt x="14580" y="154149"/>
                </a:lnTo>
                <a:lnTo>
                  <a:pt x="9695" y="159916"/>
                </a:lnTo>
                <a:lnTo>
                  <a:pt x="6439" y="166618"/>
                </a:lnTo>
                <a:lnTo>
                  <a:pt x="4267" y="173944"/>
                </a:lnTo>
                <a:lnTo>
                  <a:pt x="2820" y="181685"/>
                </a:lnTo>
                <a:lnTo>
                  <a:pt x="1855" y="188751"/>
                </a:lnTo>
                <a:lnTo>
                  <a:pt x="1212" y="195366"/>
                </a:lnTo>
                <a:lnTo>
                  <a:pt x="782" y="201682"/>
                </a:lnTo>
                <a:lnTo>
                  <a:pt x="496" y="207797"/>
                </a:lnTo>
                <a:lnTo>
                  <a:pt x="178" y="219671"/>
                </a:lnTo>
                <a:lnTo>
                  <a:pt x="0" y="237067"/>
                </a:lnTo>
                <a:lnTo>
                  <a:pt x="927" y="242817"/>
                </a:lnTo>
                <a:lnTo>
                  <a:pt x="2498" y="248555"/>
                </a:lnTo>
                <a:lnTo>
                  <a:pt x="4498" y="254286"/>
                </a:lnTo>
                <a:lnTo>
                  <a:pt x="6783" y="259059"/>
                </a:lnTo>
                <a:lnTo>
                  <a:pt x="9260" y="263193"/>
                </a:lnTo>
                <a:lnTo>
                  <a:pt x="11863" y="266902"/>
                </a:lnTo>
                <a:lnTo>
                  <a:pt x="14551" y="271280"/>
                </a:lnTo>
                <a:lnTo>
                  <a:pt x="17295" y="276103"/>
                </a:lnTo>
                <a:lnTo>
                  <a:pt x="20077" y="281224"/>
                </a:lnTo>
                <a:lnTo>
                  <a:pt x="22885" y="285590"/>
                </a:lnTo>
                <a:lnTo>
                  <a:pt x="25709" y="289453"/>
                </a:lnTo>
                <a:lnTo>
                  <a:pt x="28544" y="292981"/>
                </a:lnTo>
                <a:lnTo>
                  <a:pt x="32339" y="296286"/>
                </a:lnTo>
                <a:lnTo>
                  <a:pt x="36775" y="299441"/>
                </a:lnTo>
                <a:lnTo>
                  <a:pt x="41636" y="302497"/>
                </a:lnTo>
                <a:lnTo>
                  <a:pt x="46783" y="305487"/>
                </a:lnTo>
                <a:lnTo>
                  <a:pt x="57580" y="311349"/>
                </a:lnTo>
                <a:lnTo>
                  <a:pt x="80035" y="322874"/>
                </a:lnTo>
                <a:lnTo>
                  <a:pt x="91409" y="328602"/>
                </a:lnTo>
                <a:lnTo>
                  <a:pt x="96157" y="330510"/>
                </a:lnTo>
                <a:lnTo>
                  <a:pt x="100275" y="331783"/>
                </a:lnTo>
                <a:lnTo>
                  <a:pt x="103972" y="332631"/>
                </a:lnTo>
                <a:lnTo>
                  <a:pt x="107390" y="333196"/>
                </a:lnTo>
                <a:lnTo>
                  <a:pt x="110621" y="333573"/>
                </a:lnTo>
                <a:lnTo>
                  <a:pt x="119939" y="33432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7855267" y="3437572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8086725" y="3266122"/>
            <a:ext cx="51435" cy="274321"/>
          </a:xfrm>
          <a:custGeom>
            <a:avLst/>
            <a:gdLst/>
            <a:ahLst/>
            <a:cxnLst/>
            <a:rect l="0" t="0" r="0" b="0"/>
            <a:pathLst>
              <a:path w="51435" h="274321">
                <a:moveTo>
                  <a:pt x="8572" y="0"/>
                </a:moveTo>
                <a:lnTo>
                  <a:pt x="31" y="0"/>
                </a:lnTo>
                <a:lnTo>
                  <a:pt x="0" y="32331"/>
                </a:lnTo>
                <a:lnTo>
                  <a:pt x="953" y="36794"/>
                </a:lnTo>
                <a:lnTo>
                  <a:pt x="2540" y="40722"/>
                </a:lnTo>
                <a:lnTo>
                  <a:pt x="4550" y="44293"/>
                </a:lnTo>
                <a:lnTo>
                  <a:pt x="5891" y="49531"/>
                </a:lnTo>
                <a:lnTo>
                  <a:pt x="6784" y="55881"/>
                </a:lnTo>
                <a:lnTo>
                  <a:pt x="7381" y="62971"/>
                </a:lnTo>
                <a:lnTo>
                  <a:pt x="7778" y="69603"/>
                </a:lnTo>
                <a:lnTo>
                  <a:pt x="8219" y="82053"/>
                </a:lnTo>
                <a:lnTo>
                  <a:pt x="9289" y="88039"/>
                </a:lnTo>
                <a:lnTo>
                  <a:pt x="10956" y="93935"/>
                </a:lnTo>
                <a:lnTo>
                  <a:pt x="13018" y="99771"/>
                </a:lnTo>
                <a:lnTo>
                  <a:pt x="14393" y="106519"/>
                </a:lnTo>
                <a:lnTo>
                  <a:pt x="15311" y="113875"/>
                </a:lnTo>
                <a:lnTo>
                  <a:pt x="15923" y="121637"/>
                </a:lnTo>
                <a:lnTo>
                  <a:pt x="17283" y="128716"/>
                </a:lnTo>
                <a:lnTo>
                  <a:pt x="19141" y="135341"/>
                </a:lnTo>
                <a:lnTo>
                  <a:pt x="21333" y="141663"/>
                </a:lnTo>
                <a:lnTo>
                  <a:pt x="23748" y="147782"/>
                </a:lnTo>
                <a:lnTo>
                  <a:pt x="26310" y="153766"/>
                </a:lnTo>
                <a:lnTo>
                  <a:pt x="28969" y="159661"/>
                </a:lnTo>
                <a:lnTo>
                  <a:pt x="30742" y="165496"/>
                </a:lnTo>
                <a:lnTo>
                  <a:pt x="31925" y="171291"/>
                </a:lnTo>
                <a:lnTo>
                  <a:pt x="32714" y="177058"/>
                </a:lnTo>
                <a:lnTo>
                  <a:pt x="34191" y="182809"/>
                </a:lnTo>
                <a:lnTo>
                  <a:pt x="36129" y="188548"/>
                </a:lnTo>
                <a:lnTo>
                  <a:pt x="38374" y="194279"/>
                </a:lnTo>
                <a:lnTo>
                  <a:pt x="39870" y="200004"/>
                </a:lnTo>
                <a:lnTo>
                  <a:pt x="40868" y="205726"/>
                </a:lnTo>
                <a:lnTo>
                  <a:pt x="41532" y="211446"/>
                </a:lnTo>
                <a:lnTo>
                  <a:pt x="41976" y="216211"/>
                </a:lnTo>
                <a:lnTo>
                  <a:pt x="42468" y="224047"/>
                </a:lnTo>
                <a:lnTo>
                  <a:pt x="42688" y="233244"/>
                </a:lnTo>
                <a:lnTo>
                  <a:pt x="42852" y="267016"/>
                </a:lnTo>
                <a:lnTo>
                  <a:pt x="43808" y="269451"/>
                </a:lnTo>
                <a:lnTo>
                  <a:pt x="45398" y="271074"/>
                </a:lnTo>
                <a:lnTo>
                  <a:pt x="51434" y="27432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8249602" y="3480435"/>
            <a:ext cx="25687" cy="137161"/>
          </a:xfrm>
          <a:custGeom>
            <a:avLst/>
            <a:gdLst/>
            <a:ahLst/>
            <a:cxnLst/>
            <a:rect l="0" t="0" r="0" b="0"/>
            <a:pathLst>
              <a:path w="25687" h="137161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2"/>
                </a:lnTo>
                <a:lnTo>
                  <a:pt x="7382" y="15848"/>
                </a:lnTo>
                <a:lnTo>
                  <a:pt x="7778" y="18185"/>
                </a:lnTo>
                <a:lnTo>
                  <a:pt x="8043" y="21648"/>
                </a:lnTo>
                <a:lnTo>
                  <a:pt x="8337" y="29624"/>
                </a:lnTo>
                <a:lnTo>
                  <a:pt x="8503" y="39469"/>
                </a:lnTo>
                <a:lnTo>
                  <a:pt x="8541" y="45481"/>
                </a:lnTo>
                <a:lnTo>
                  <a:pt x="9505" y="48418"/>
                </a:lnTo>
                <a:lnTo>
                  <a:pt x="11099" y="51329"/>
                </a:lnTo>
                <a:lnTo>
                  <a:pt x="13114" y="54222"/>
                </a:lnTo>
                <a:lnTo>
                  <a:pt x="14457" y="57103"/>
                </a:lnTo>
                <a:lnTo>
                  <a:pt x="15353" y="59976"/>
                </a:lnTo>
                <a:lnTo>
                  <a:pt x="15951" y="62844"/>
                </a:lnTo>
                <a:lnTo>
                  <a:pt x="16349" y="66661"/>
                </a:lnTo>
                <a:lnTo>
                  <a:pt x="16615" y="71111"/>
                </a:lnTo>
                <a:lnTo>
                  <a:pt x="16791" y="75982"/>
                </a:lnTo>
                <a:lnTo>
                  <a:pt x="17862" y="79229"/>
                </a:lnTo>
                <a:lnTo>
                  <a:pt x="19528" y="81394"/>
                </a:lnTo>
                <a:lnTo>
                  <a:pt x="21591" y="82838"/>
                </a:lnTo>
                <a:lnTo>
                  <a:pt x="22966" y="85705"/>
                </a:lnTo>
                <a:lnTo>
                  <a:pt x="23884" y="89522"/>
                </a:lnTo>
                <a:lnTo>
                  <a:pt x="24496" y="93971"/>
                </a:lnTo>
                <a:lnTo>
                  <a:pt x="24903" y="97889"/>
                </a:lnTo>
                <a:lnTo>
                  <a:pt x="25175" y="101455"/>
                </a:lnTo>
                <a:lnTo>
                  <a:pt x="25355" y="104784"/>
                </a:lnTo>
                <a:lnTo>
                  <a:pt x="25557" y="111023"/>
                </a:lnTo>
                <a:lnTo>
                  <a:pt x="25686" y="118239"/>
                </a:lnTo>
                <a:lnTo>
                  <a:pt x="24744" y="119783"/>
                </a:lnTo>
                <a:lnTo>
                  <a:pt x="23163" y="121765"/>
                </a:lnTo>
                <a:lnTo>
                  <a:pt x="18334" y="127240"/>
                </a:lnTo>
                <a:lnTo>
                  <a:pt x="17673" y="130528"/>
                </a:lnTo>
                <a:lnTo>
                  <a:pt x="17145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8361044" y="3411854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0"/>
                </a:moveTo>
                <a:lnTo>
                  <a:pt x="0" y="8220"/>
                </a:lnTo>
                <a:lnTo>
                  <a:pt x="2540" y="8416"/>
                </a:lnTo>
                <a:lnTo>
                  <a:pt x="6844" y="8503"/>
                </a:lnTo>
                <a:lnTo>
                  <a:pt x="128588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8533686" y="3291871"/>
            <a:ext cx="230267" cy="197127"/>
          </a:xfrm>
          <a:custGeom>
            <a:avLst/>
            <a:gdLst/>
            <a:ahLst/>
            <a:cxnLst/>
            <a:rect l="0" t="0" r="0" b="0"/>
            <a:pathLst>
              <a:path w="230267" h="197127">
                <a:moveTo>
                  <a:pt x="7381" y="25686"/>
                </a:moveTo>
                <a:lnTo>
                  <a:pt x="0" y="18305"/>
                </a:lnTo>
                <a:lnTo>
                  <a:pt x="556" y="17908"/>
                </a:lnTo>
                <a:lnTo>
                  <a:pt x="3713" y="17466"/>
                </a:lnTo>
                <a:lnTo>
                  <a:pt x="4936" y="16396"/>
                </a:lnTo>
                <a:lnTo>
                  <a:pt x="5750" y="14731"/>
                </a:lnTo>
                <a:lnTo>
                  <a:pt x="6294" y="12667"/>
                </a:lnTo>
                <a:lnTo>
                  <a:pt x="7609" y="11292"/>
                </a:lnTo>
                <a:lnTo>
                  <a:pt x="9439" y="10375"/>
                </a:lnTo>
                <a:lnTo>
                  <a:pt x="14010" y="9356"/>
                </a:lnTo>
                <a:lnTo>
                  <a:pt x="19218" y="8903"/>
                </a:lnTo>
                <a:lnTo>
                  <a:pt x="20987" y="7830"/>
                </a:lnTo>
                <a:lnTo>
                  <a:pt x="22166" y="6162"/>
                </a:lnTo>
                <a:lnTo>
                  <a:pt x="22953" y="4097"/>
                </a:lnTo>
                <a:lnTo>
                  <a:pt x="25382" y="2721"/>
                </a:lnTo>
                <a:lnTo>
                  <a:pt x="28906" y="1804"/>
                </a:lnTo>
                <a:lnTo>
                  <a:pt x="33163" y="1192"/>
                </a:lnTo>
                <a:lnTo>
                  <a:pt x="36951" y="784"/>
                </a:lnTo>
                <a:lnTo>
                  <a:pt x="43701" y="331"/>
                </a:lnTo>
                <a:lnTo>
                  <a:pt x="52416" y="130"/>
                </a:lnTo>
                <a:lnTo>
                  <a:pt x="73532" y="0"/>
                </a:lnTo>
                <a:lnTo>
                  <a:pt x="78152" y="942"/>
                </a:lnTo>
                <a:lnTo>
                  <a:pt x="82184" y="2523"/>
                </a:lnTo>
                <a:lnTo>
                  <a:pt x="85825" y="4529"/>
                </a:lnTo>
                <a:lnTo>
                  <a:pt x="90157" y="5866"/>
                </a:lnTo>
                <a:lnTo>
                  <a:pt x="94950" y="6758"/>
                </a:lnTo>
                <a:lnTo>
                  <a:pt x="100050" y="7352"/>
                </a:lnTo>
                <a:lnTo>
                  <a:pt x="104403" y="8701"/>
                </a:lnTo>
                <a:lnTo>
                  <a:pt x="108257" y="10553"/>
                </a:lnTo>
                <a:lnTo>
                  <a:pt x="115080" y="15150"/>
                </a:lnTo>
                <a:lnTo>
                  <a:pt x="121287" y="20369"/>
                </a:lnTo>
                <a:lnTo>
                  <a:pt x="123323" y="23094"/>
                </a:lnTo>
                <a:lnTo>
                  <a:pt x="125586" y="28661"/>
                </a:lnTo>
                <a:lnTo>
                  <a:pt x="126591" y="34311"/>
                </a:lnTo>
                <a:lnTo>
                  <a:pt x="126859" y="37151"/>
                </a:lnTo>
                <a:lnTo>
                  <a:pt x="127038" y="40949"/>
                </a:lnTo>
                <a:lnTo>
                  <a:pt x="127237" y="50250"/>
                </a:lnTo>
                <a:lnTo>
                  <a:pt x="126338" y="54444"/>
                </a:lnTo>
                <a:lnTo>
                  <a:pt x="124785" y="58193"/>
                </a:lnTo>
                <a:lnTo>
                  <a:pt x="122799" y="61645"/>
                </a:lnTo>
                <a:lnTo>
                  <a:pt x="118051" y="70560"/>
                </a:lnTo>
                <a:lnTo>
                  <a:pt x="115451" y="75605"/>
                </a:lnTo>
                <a:lnTo>
                  <a:pt x="112765" y="79920"/>
                </a:lnTo>
                <a:lnTo>
                  <a:pt x="110022" y="83750"/>
                </a:lnTo>
                <a:lnTo>
                  <a:pt x="107241" y="87255"/>
                </a:lnTo>
                <a:lnTo>
                  <a:pt x="104435" y="91497"/>
                </a:lnTo>
                <a:lnTo>
                  <a:pt x="101610" y="96230"/>
                </a:lnTo>
                <a:lnTo>
                  <a:pt x="98776" y="101290"/>
                </a:lnTo>
                <a:lnTo>
                  <a:pt x="93086" y="111993"/>
                </a:lnTo>
                <a:lnTo>
                  <a:pt x="90234" y="117514"/>
                </a:lnTo>
                <a:lnTo>
                  <a:pt x="87382" y="122147"/>
                </a:lnTo>
                <a:lnTo>
                  <a:pt x="84527" y="126188"/>
                </a:lnTo>
                <a:lnTo>
                  <a:pt x="81673" y="129836"/>
                </a:lnTo>
                <a:lnTo>
                  <a:pt x="78816" y="134171"/>
                </a:lnTo>
                <a:lnTo>
                  <a:pt x="75960" y="138967"/>
                </a:lnTo>
                <a:lnTo>
                  <a:pt x="73102" y="144069"/>
                </a:lnTo>
                <a:lnTo>
                  <a:pt x="71198" y="148423"/>
                </a:lnTo>
                <a:lnTo>
                  <a:pt x="69929" y="152278"/>
                </a:lnTo>
                <a:lnTo>
                  <a:pt x="69081" y="155801"/>
                </a:lnTo>
                <a:lnTo>
                  <a:pt x="68518" y="159102"/>
                </a:lnTo>
                <a:lnTo>
                  <a:pt x="68141" y="162255"/>
                </a:lnTo>
                <a:lnTo>
                  <a:pt x="67723" y="168298"/>
                </a:lnTo>
                <a:lnTo>
                  <a:pt x="67537" y="174160"/>
                </a:lnTo>
                <a:lnTo>
                  <a:pt x="67402" y="186860"/>
                </a:lnTo>
                <a:lnTo>
                  <a:pt x="69935" y="190347"/>
                </a:lnTo>
                <a:lnTo>
                  <a:pt x="71944" y="192610"/>
                </a:lnTo>
                <a:lnTo>
                  <a:pt x="74235" y="194118"/>
                </a:lnTo>
                <a:lnTo>
                  <a:pt x="79321" y="195795"/>
                </a:lnTo>
                <a:lnTo>
                  <a:pt x="84757" y="196540"/>
                </a:lnTo>
                <a:lnTo>
                  <a:pt x="91300" y="196871"/>
                </a:lnTo>
                <a:lnTo>
                  <a:pt x="108484" y="197084"/>
                </a:lnTo>
                <a:lnTo>
                  <a:pt x="125883" y="197126"/>
                </a:lnTo>
                <a:lnTo>
                  <a:pt x="131150" y="196177"/>
                </a:lnTo>
                <a:lnTo>
                  <a:pt x="136566" y="194592"/>
                </a:lnTo>
                <a:lnTo>
                  <a:pt x="142082" y="192582"/>
                </a:lnTo>
                <a:lnTo>
                  <a:pt x="147663" y="191243"/>
                </a:lnTo>
                <a:lnTo>
                  <a:pt x="153290" y="190350"/>
                </a:lnTo>
                <a:lnTo>
                  <a:pt x="158946" y="189754"/>
                </a:lnTo>
                <a:lnTo>
                  <a:pt x="165575" y="188405"/>
                </a:lnTo>
                <a:lnTo>
                  <a:pt x="172850" y="186553"/>
                </a:lnTo>
                <a:lnTo>
                  <a:pt x="180560" y="184366"/>
                </a:lnTo>
                <a:lnTo>
                  <a:pt x="186651" y="182907"/>
                </a:lnTo>
                <a:lnTo>
                  <a:pt x="191665" y="181935"/>
                </a:lnTo>
                <a:lnTo>
                  <a:pt x="195959" y="181287"/>
                </a:lnTo>
                <a:lnTo>
                  <a:pt x="200728" y="179903"/>
                </a:lnTo>
                <a:lnTo>
                  <a:pt x="205812" y="178027"/>
                </a:lnTo>
                <a:lnTo>
                  <a:pt x="211105" y="175824"/>
                </a:lnTo>
                <a:lnTo>
                  <a:pt x="215587" y="174356"/>
                </a:lnTo>
                <a:lnTo>
                  <a:pt x="219527" y="173377"/>
                </a:lnTo>
                <a:lnTo>
                  <a:pt x="230266" y="1714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8721090" y="3197551"/>
            <a:ext cx="222682" cy="377182"/>
          </a:xfrm>
          <a:custGeom>
            <a:avLst/>
            <a:gdLst/>
            <a:ahLst/>
            <a:cxnLst/>
            <a:rect l="0" t="0" r="0" b="0"/>
            <a:pathLst>
              <a:path w="222682" h="377182">
                <a:moveTo>
                  <a:pt x="0" y="8563"/>
                </a:moveTo>
                <a:lnTo>
                  <a:pt x="0" y="96"/>
                </a:lnTo>
                <a:lnTo>
                  <a:pt x="4551" y="22"/>
                </a:lnTo>
                <a:lnTo>
                  <a:pt x="16482" y="0"/>
                </a:lnTo>
                <a:lnTo>
                  <a:pt x="21465" y="950"/>
                </a:lnTo>
                <a:lnTo>
                  <a:pt x="26693" y="2535"/>
                </a:lnTo>
                <a:lnTo>
                  <a:pt x="32083" y="4545"/>
                </a:lnTo>
                <a:lnTo>
                  <a:pt x="37580" y="5884"/>
                </a:lnTo>
                <a:lnTo>
                  <a:pt x="43151" y="6777"/>
                </a:lnTo>
                <a:lnTo>
                  <a:pt x="48770" y="7373"/>
                </a:lnTo>
                <a:lnTo>
                  <a:pt x="55373" y="8722"/>
                </a:lnTo>
                <a:lnTo>
                  <a:pt x="62632" y="10574"/>
                </a:lnTo>
                <a:lnTo>
                  <a:pt x="70330" y="12762"/>
                </a:lnTo>
                <a:lnTo>
                  <a:pt x="77366" y="16125"/>
                </a:lnTo>
                <a:lnTo>
                  <a:pt x="83962" y="20272"/>
                </a:lnTo>
                <a:lnTo>
                  <a:pt x="90265" y="24942"/>
                </a:lnTo>
                <a:lnTo>
                  <a:pt x="97325" y="29007"/>
                </a:lnTo>
                <a:lnTo>
                  <a:pt x="104888" y="32670"/>
                </a:lnTo>
                <a:lnTo>
                  <a:pt x="112788" y="36065"/>
                </a:lnTo>
                <a:lnTo>
                  <a:pt x="120912" y="40233"/>
                </a:lnTo>
                <a:lnTo>
                  <a:pt x="129186" y="44916"/>
                </a:lnTo>
                <a:lnTo>
                  <a:pt x="137558" y="49944"/>
                </a:lnTo>
                <a:lnTo>
                  <a:pt x="145046" y="55200"/>
                </a:lnTo>
                <a:lnTo>
                  <a:pt x="151942" y="60610"/>
                </a:lnTo>
                <a:lnTo>
                  <a:pt x="158444" y="66121"/>
                </a:lnTo>
                <a:lnTo>
                  <a:pt x="165638" y="72653"/>
                </a:lnTo>
                <a:lnTo>
                  <a:pt x="181248" y="87530"/>
                </a:lnTo>
                <a:lnTo>
                  <a:pt x="201552" y="107420"/>
                </a:lnTo>
                <a:lnTo>
                  <a:pt x="206758" y="114473"/>
                </a:lnTo>
                <a:lnTo>
                  <a:pt x="211181" y="122033"/>
                </a:lnTo>
                <a:lnTo>
                  <a:pt x="215082" y="129930"/>
                </a:lnTo>
                <a:lnTo>
                  <a:pt x="217682" y="138052"/>
                </a:lnTo>
                <a:lnTo>
                  <a:pt x="219416" y="146324"/>
                </a:lnTo>
                <a:lnTo>
                  <a:pt x="220573" y="154696"/>
                </a:lnTo>
                <a:lnTo>
                  <a:pt x="221344" y="163135"/>
                </a:lnTo>
                <a:lnTo>
                  <a:pt x="221857" y="171619"/>
                </a:lnTo>
                <a:lnTo>
                  <a:pt x="222199" y="180132"/>
                </a:lnTo>
                <a:lnTo>
                  <a:pt x="222580" y="199751"/>
                </a:lnTo>
                <a:lnTo>
                  <a:pt x="222681" y="210317"/>
                </a:lnTo>
                <a:lnTo>
                  <a:pt x="221797" y="220218"/>
                </a:lnTo>
                <a:lnTo>
                  <a:pt x="220255" y="229677"/>
                </a:lnTo>
                <a:lnTo>
                  <a:pt x="218274" y="238840"/>
                </a:lnTo>
                <a:lnTo>
                  <a:pt x="214095" y="247806"/>
                </a:lnTo>
                <a:lnTo>
                  <a:pt x="208453" y="256641"/>
                </a:lnTo>
                <a:lnTo>
                  <a:pt x="201833" y="265389"/>
                </a:lnTo>
                <a:lnTo>
                  <a:pt x="195516" y="273125"/>
                </a:lnTo>
                <a:lnTo>
                  <a:pt x="189398" y="280188"/>
                </a:lnTo>
                <a:lnTo>
                  <a:pt x="183416" y="286802"/>
                </a:lnTo>
                <a:lnTo>
                  <a:pt x="177522" y="294068"/>
                </a:lnTo>
                <a:lnTo>
                  <a:pt x="171688" y="301770"/>
                </a:lnTo>
                <a:lnTo>
                  <a:pt x="165893" y="309762"/>
                </a:lnTo>
                <a:lnTo>
                  <a:pt x="160126" y="316995"/>
                </a:lnTo>
                <a:lnTo>
                  <a:pt x="154376" y="323722"/>
                </a:lnTo>
                <a:lnTo>
                  <a:pt x="148637" y="330112"/>
                </a:lnTo>
                <a:lnTo>
                  <a:pt x="137180" y="342291"/>
                </a:lnTo>
                <a:lnTo>
                  <a:pt x="131458" y="348206"/>
                </a:lnTo>
                <a:lnTo>
                  <a:pt x="125738" y="353102"/>
                </a:lnTo>
                <a:lnTo>
                  <a:pt x="120021" y="357318"/>
                </a:lnTo>
                <a:lnTo>
                  <a:pt x="114304" y="361082"/>
                </a:lnTo>
                <a:lnTo>
                  <a:pt x="109539" y="363590"/>
                </a:lnTo>
                <a:lnTo>
                  <a:pt x="105411" y="365263"/>
                </a:lnTo>
                <a:lnTo>
                  <a:pt x="101707" y="366379"/>
                </a:lnTo>
                <a:lnTo>
                  <a:pt x="99237" y="368074"/>
                </a:lnTo>
                <a:lnTo>
                  <a:pt x="97591" y="370157"/>
                </a:lnTo>
                <a:lnTo>
                  <a:pt x="96492" y="372499"/>
                </a:lnTo>
                <a:lnTo>
                  <a:pt x="94809" y="374060"/>
                </a:lnTo>
                <a:lnTo>
                  <a:pt x="92733" y="375100"/>
                </a:lnTo>
                <a:lnTo>
                  <a:pt x="85779" y="377165"/>
                </a:lnTo>
                <a:lnTo>
                  <a:pt x="85725" y="37718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7889557" y="3368992"/>
            <a:ext cx="60009" cy="128588"/>
          </a:xfrm>
          <a:custGeom>
            <a:avLst/>
            <a:gdLst/>
            <a:ahLst/>
            <a:cxnLst/>
            <a:rect l="0" t="0" r="0" b="0"/>
            <a:pathLst>
              <a:path w="60009" h="12858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3" y="8731"/>
                </a:lnTo>
                <a:lnTo>
                  <a:pt x="9325" y="10583"/>
                </a:lnTo>
                <a:lnTo>
                  <a:pt x="11932" y="12770"/>
                </a:lnTo>
                <a:lnTo>
                  <a:pt x="13669" y="15181"/>
                </a:lnTo>
                <a:lnTo>
                  <a:pt x="14828" y="17741"/>
                </a:lnTo>
                <a:lnTo>
                  <a:pt x="15600" y="20400"/>
                </a:lnTo>
                <a:lnTo>
                  <a:pt x="17068" y="24077"/>
                </a:lnTo>
                <a:lnTo>
                  <a:pt x="18999" y="28434"/>
                </a:lnTo>
                <a:lnTo>
                  <a:pt x="21239" y="33244"/>
                </a:lnTo>
                <a:lnTo>
                  <a:pt x="22732" y="37402"/>
                </a:lnTo>
                <a:lnTo>
                  <a:pt x="23727" y="41128"/>
                </a:lnTo>
                <a:lnTo>
                  <a:pt x="24390" y="44563"/>
                </a:lnTo>
                <a:lnTo>
                  <a:pt x="25786" y="47807"/>
                </a:lnTo>
                <a:lnTo>
                  <a:pt x="27668" y="50921"/>
                </a:lnTo>
                <a:lnTo>
                  <a:pt x="29875" y="53950"/>
                </a:lnTo>
                <a:lnTo>
                  <a:pt x="32300" y="57874"/>
                </a:lnTo>
                <a:lnTo>
                  <a:pt x="34867" y="62395"/>
                </a:lnTo>
                <a:lnTo>
                  <a:pt x="37533" y="67314"/>
                </a:lnTo>
                <a:lnTo>
                  <a:pt x="39310" y="71546"/>
                </a:lnTo>
                <a:lnTo>
                  <a:pt x="40493" y="75320"/>
                </a:lnTo>
                <a:lnTo>
                  <a:pt x="41283" y="78789"/>
                </a:lnTo>
                <a:lnTo>
                  <a:pt x="41810" y="82053"/>
                </a:lnTo>
                <a:lnTo>
                  <a:pt x="42161" y="85182"/>
                </a:lnTo>
                <a:lnTo>
                  <a:pt x="42395" y="88221"/>
                </a:lnTo>
                <a:lnTo>
                  <a:pt x="43503" y="92151"/>
                </a:lnTo>
                <a:lnTo>
                  <a:pt x="45195" y="96677"/>
                </a:lnTo>
                <a:lnTo>
                  <a:pt x="47274" y="101599"/>
                </a:lnTo>
                <a:lnTo>
                  <a:pt x="48662" y="105833"/>
                </a:lnTo>
                <a:lnTo>
                  <a:pt x="49586" y="109608"/>
                </a:lnTo>
                <a:lnTo>
                  <a:pt x="50202" y="113077"/>
                </a:lnTo>
                <a:lnTo>
                  <a:pt x="51566" y="116342"/>
                </a:lnTo>
                <a:lnTo>
                  <a:pt x="53427" y="119471"/>
                </a:lnTo>
                <a:lnTo>
                  <a:pt x="60008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7092315" y="3746182"/>
            <a:ext cx="1705487" cy="1534479"/>
            <a:chOff x="7092315" y="3746182"/>
            <a:chExt cx="1705487" cy="1534479"/>
          </a:xfrm>
        </p:grpSpPr>
        <p:sp>
          <p:nvSpPr>
            <p:cNvPr id="29" name="SMARTPenAnnotation24"/>
            <p:cNvSpPr/>
            <p:nvPr/>
          </p:nvSpPr>
          <p:spPr>
            <a:xfrm>
              <a:off x="7135177" y="3893265"/>
              <a:ext cx="214314" cy="238681"/>
            </a:xfrm>
            <a:custGeom>
              <a:avLst/>
              <a:gdLst/>
              <a:ahLst/>
              <a:cxnLst/>
              <a:rect l="0" t="0" r="0" b="0"/>
              <a:pathLst>
                <a:path w="214314" h="238681">
                  <a:moveTo>
                    <a:pt x="0" y="230107"/>
                  </a:moveTo>
                  <a:lnTo>
                    <a:pt x="4551" y="225556"/>
                  </a:lnTo>
                  <a:lnTo>
                    <a:pt x="5891" y="223263"/>
                  </a:lnTo>
                  <a:lnTo>
                    <a:pt x="7778" y="216438"/>
                  </a:lnTo>
                  <a:lnTo>
                    <a:pt x="8220" y="214507"/>
                  </a:lnTo>
                  <a:lnTo>
                    <a:pt x="8416" y="208569"/>
                  </a:lnTo>
                  <a:lnTo>
                    <a:pt x="8570" y="163955"/>
                  </a:lnTo>
                  <a:lnTo>
                    <a:pt x="9523" y="158384"/>
                  </a:lnTo>
                  <a:lnTo>
                    <a:pt x="11112" y="152764"/>
                  </a:lnTo>
                  <a:lnTo>
                    <a:pt x="13123" y="147113"/>
                  </a:lnTo>
                  <a:lnTo>
                    <a:pt x="15416" y="141440"/>
                  </a:lnTo>
                  <a:lnTo>
                    <a:pt x="17898" y="135753"/>
                  </a:lnTo>
                  <a:lnTo>
                    <a:pt x="20504" y="130057"/>
                  </a:lnTo>
                  <a:lnTo>
                    <a:pt x="22242" y="124355"/>
                  </a:lnTo>
                  <a:lnTo>
                    <a:pt x="23401" y="118648"/>
                  </a:lnTo>
                  <a:lnTo>
                    <a:pt x="24173" y="112938"/>
                  </a:lnTo>
                  <a:lnTo>
                    <a:pt x="25640" y="107227"/>
                  </a:lnTo>
                  <a:lnTo>
                    <a:pt x="27571" y="101515"/>
                  </a:lnTo>
                  <a:lnTo>
                    <a:pt x="29812" y="95801"/>
                  </a:lnTo>
                  <a:lnTo>
                    <a:pt x="31304" y="90087"/>
                  </a:lnTo>
                  <a:lnTo>
                    <a:pt x="32300" y="84373"/>
                  </a:lnTo>
                  <a:lnTo>
                    <a:pt x="32963" y="78659"/>
                  </a:lnTo>
                  <a:lnTo>
                    <a:pt x="34358" y="72944"/>
                  </a:lnTo>
                  <a:lnTo>
                    <a:pt x="36241" y="67229"/>
                  </a:lnTo>
                  <a:lnTo>
                    <a:pt x="38448" y="61514"/>
                  </a:lnTo>
                  <a:lnTo>
                    <a:pt x="39919" y="56752"/>
                  </a:lnTo>
                  <a:lnTo>
                    <a:pt x="40901" y="52625"/>
                  </a:lnTo>
                  <a:lnTo>
                    <a:pt x="41555" y="48920"/>
                  </a:lnTo>
                  <a:lnTo>
                    <a:pt x="42943" y="44546"/>
                  </a:lnTo>
                  <a:lnTo>
                    <a:pt x="44821" y="39725"/>
                  </a:lnTo>
                  <a:lnTo>
                    <a:pt x="47026" y="34606"/>
                  </a:lnTo>
                  <a:lnTo>
                    <a:pt x="49448" y="30240"/>
                  </a:lnTo>
                  <a:lnTo>
                    <a:pt x="54680" y="22850"/>
                  </a:lnTo>
                  <a:lnTo>
                    <a:pt x="60179" y="16390"/>
                  </a:lnTo>
                  <a:lnTo>
                    <a:pt x="66921" y="9033"/>
                  </a:lnTo>
                  <a:lnTo>
                    <a:pt x="72639" y="3208"/>
                  </a:lnTo>
                  <a:lnTo>
                    <a:pt x="75096" y="1689"/>
                  </a:lnTo>
                  <a:lnTo>
                    <a:pt x="80366" y="0"/>
                  </a:lnTo>
                  <a:lnTo>
                    <a:pt x="82153" y="503"/>
                  </a:lnTo>
                  <a:lnTo>
                    <a:pt x="83343" y="1790"/>
                  </a:lnTo>
                  <a:lnTo>
                    <a:pt x="84137" y="3601"/>
                  </a:lnTo>
                  <a:lnTo>
                    <a:pt x="85619" y="4808"/>
                  </a:lnTo>
                  <a:lnTo>
                    <a:pt x="87559" y="5613"/>
                  </a:lnTo>
                  <a:lnTo>
                    <a:pt x="92967" y="6904"/>
                  </a:lnTo>
                  <a:lnTo>
                    <a:pt x="98454" y="11679"/>
                  </a:lnTo>
                  <a:lnTo>
                    <a:pt x="106112" y="19126"/>
                  </a:lnTo>
                  <a:lnTo>
                    <a:pt x="122907" y="35839"/>
                  </a:lnTo>
                  <a:lnTo>
                    <a:pt x="125753" y="39635"/>
                  </a:lnTo>
                  <a:lnTo>
                    <a:pt x="128602" y="44071"/>
                  </a:lnTo>
                  <a:lnTo>
                    <a:pt x="131455" y="48933"/>
                  </a:lnTo>
                  <a:lnTo>
                    <a:pt x="134309" y="53127"/>
                  </a:lnTo>
                  <a:lnTo>
                    <a:pt x="140020" y="60327"/>
                  </a:lnTo>
                  <a:lnTo>
                    <a:pt x="142877" y="64532"/>
                  </a:lnTo>
                  <a:lnTo>
                    <a:pt x="145734" y="69241"/>
                  </a:lnTo>
                  <a:lnTo>
                    <a:pt x="148591" y="74286"/>
                  </a:lnTo>
                  <a:lnTo>
                    <a:pt x="154305" y="84971"/>
                  </a:lnTo>
                  <a:lnTo>
                    <a:pt x="157163" y="90487"/>
                  </a:lnTo>
                  <a:lnTo>
                    <a:pt x="159068" y="95117"/>
                  </a:lnTo>
                  <a:lnTo>
                    <a:pt x="160338" y="99156"/>
                  </a:lnTo>
                  <a:lnTo>
                    <a:pt x="161185" y="102802"/>
                  </a:lnTo>
                  <a:lnTo>
                    <a:pt x="162702" y="107137"/>
                  </a:lnTo>
                  <a:lnTo>
                    <a:pt x="164665" y="111932"/>
                  </a:lnTo>
                  <a:lnTo>
                    <a:pt x="166926" y="117034"/>
                  </a:lnTo>
                  <a:lnTo>
                    <a:pt x="171980" y="127782"/>
                  </a:lnTo>
                  <a:lnTo>
                    <a:pt x="182985" y="150205"/>
                  </a:lnTo>
                  <a:lnTo>
                    <a:pt x="184855" y="155884"/>
                  </a:lnTo>
                  <a:lnTo>
                    <a:pt x="186102" y="161575"/>
                  </a:lnTo>
                  <a:lnTo>
                    <a:pt x="186933" y="167274"/>
                  </a:lnTo>
                  <a:lnTo>
                    <a:pt x="188439" y="172026"/>
                  </a:lnTo>
                  <a:lnTo>
                    <a:pt x="190396" y="176146"/>
                  </a:lnTo>
                  <a:lnTo>
                    <a:pt x="192654" y="179846"/>
                  </a:lnTo>
                  <a:lnTo>
                    <a:pt x="195110" y="184217"/>
                  </a:lnTo>
                  <a:lnTo>
                    <a:pt x="200381" y="194154"/>
                  </a:lnTo>
                  <a:lnTo>
                    <a:pt x="202168" y="199471"/>
                  </a:lnTo>
                  <a:lnTo>
                    <a:pt x="203358" y="204920"/>
                  </a:lnTo>
                  <a:lnTo>
                    <a:pt x="204152" y="210458"/>
                  </a:lnTo>
                  <a:lnTo>
                    <a:pt x="205634" y="215103"/>
                  </a:lnTo>
                  <a:lnTo>
                    <a:pt x="207574" y="219152"/>
                  </a:lnTo>
                  <a:lnTo>
                    <a:pt x="212982" y="227943"/>
                  </a:lnTo>
                  <a:lnTo>
                    <a:pt x="213721" y="231685"/>
                  </a:lnTo>
                  <a:lnTo>
                    <a:pt x="214313" y="2386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5"/>
            <p:cNvSpPr/>
            <p:nvPr/>
          </p:nvSpPr>
          <p:spPr>
            <a:xfrm>
              <a:off x="7152322" y="4011929"/>
              <a:ext cx="145734" cy="8574"/>
            </a:xfrm>
            <a:custGeom>
              <a:avLst/>
              <a:gdLst/>
              <a:ahLst/>
              <a:cxnLst/>
              <a:rect l="0" t="0" r="0" b="0"/>
              <a:pathLst>
                <a:path w="145734" h="8574">
                  <a:moveTo>
                    <a:pt x="0" y="8573"/>
                  </a:moveTo>
                  <a:lnTo>
                    <a:pt x="25789" y="8573"/>
                  </a:lnTo>
                  <a:lnTo>
                    <a:pt x="29576" y="7621"/>
                  </a:lnTo>
                  <a:lnTo>
                    <a:pt x="33052" y="6033"/>
                  </a:lnTo>
                  <a:lnTo>
                    <a:pt x="36322" y="4022"/>
                  </a:lnTo>
                  <a:lnTo>
                    <a:pt x="40407" y="2682"/>
                  </a:lnTo>
                  <a:lnTo>
                    <a:pt x="45036" y="1788"/>
                  </a:lnTo>
                  <a:lnTo>
                    <a:pt x="50026" y="1192"/>
                  </a:lnTo>
                  <a:lnTo>
                    <a:pt x="54306" y="795"/>
                  </a:lnTo>
                  <a:lnTo>
                    <a:pt x="58111" y="530"/>
                  </a:lnTo>
                  <a:lnTo>
                    <a:pt x="61602" y="354"/>
                  </a:lnTo>
                  <a:lnTo>
                    <a:pt x="70558" y="157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6"/>
            <p:cNvSpPr/>
            <p:nvPr/>
          </p:nvSpPr>
          <p:spPr>
            <a:xfrm>
              <a:off x="7375207" y="3840479"/>
              <a:ext cx="25719" cy="77154"/>
            </a:xfrm>
            <a:custGeom>
              <a:avLst/>
              <a:gdLst/>
              <a:ahLst/>
              <a:cxnLst/>
              <a:rect l="0" t="0" r="0" b="0"/>
              <a:pathLst>
                <a:path w="25719" h="77154">
                  <a:moveTo>
                    <a:pt x="0" y="0"/>
                  </a:moveTo>
                  <a:lnTo>
                    <a:pt x="7381" y="7381"/>
                  </a:lnTo>
                  <a:lnTo>
                    <a:pt x="7778" y="8731"/>
                  </a:lnTo>
                  <a:lnTo>
                    <a:pt x="8043" y="10583"/>
                  </a:lnTo>
                  <a:lnTo>
                    <a:pt x="8220" y="12771"/>
                  </a:lnTo>
                  <a:lnTo>
                    <a:pt x="8338" y="15182"/>
                  </a:lnTo>
                  <a:lnTo>
                    <a:pt x="8468" y="20400"/>
                  </a:lnTo>
                  <a:lnTo>
                    <a:pt x="9455" y="23125"/>
                  </a:lnTo>
                  <a:lnTo>
                    <a:pt x="11066" y="25895"/>
                  </a:lnTo>
                  <a:lnTo>
                    <a:pt x="13093" y="28693"/>
                  </a:lnTo>
                  <a:lnTo>
                    <a:pt x="14444" y="31511"/>
                  </a:lnTo>
                  <a:lnTo>
                    <a:pt x="15344" y="34343"/>
                  </a:lnTo>
                  <a:lnTo>
                    <a:pt x="15944" y="37183"/>
                  </a:lnTo>
                  <a:lnTo>
                    <a:pt x="16344" y="40029"/>
                  </a:lnTo>
                  <a:lnTo>
                    <a:pt x="16611" y="42878"/>
                  </a:lnTo>
                  <a:lnTo>
                    <a:pt x="16789" y="45731"/>
                  </a:lnTo>
                  <a:lnTo>
                    <a:pt x="17861" y="49538"/>
                  </a:lnTo>
                  <a:lnTo>
                    <a:pt x="19526" y="53980"/>
                  </a:lnTo>
                  <a:lnTo>
                    <a:pt x="24495" y="65697"/>
                  </a:lnTo>
                  <a:lnTo>
                    <a:pt x="24902" y="67611"/>
                  </a:lnTo>
                  <a:lnTo>
                    <a:pt x="25174" y="69839"/>
                  </a:lnTo>
                  <a:lnTo>
                    <a:pt x="25718" y="771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7"/>
            <p:cNvSpPr/>
            <p:nvPr/>
          </p:nvSpPr>
          <p:spPr>
            <a:xfrm>
              <a:off x="7555345" y="3771900"/>
              <a:ext cx="179908" cy="360046"/>
            </a:xfrm>
            <a:custGeom>
              <a:avLst/>
              <a:gdLst/>
              <a:ahLst/>
              <a:cxnLst/>
              <a:rect l="0" t="0" r="0" b="0"/>
              <a:pathLst>
                <a:path w="179908" h="360046">
                  <a:moveTo>
                    <a:pt x="102755" y="0"/>
                  </a:moveTo>
                  <a:lnTo>
                    <a:pt x="102755" y="8541"/>
                  </a:lnTo>
                  <a:lnTo>
                    <a:pt x="57031" y="54296"/>
                  </a:lnTo>
                  <a:lnTo>
                    <a:pt x="54175" y="58104"/>
                  </a:lnTo>
                  <a:lnTo>
                    <a:pt x="51318" y="62549"/>
                  </a:lnTo>
                  <a:lnTo>
                    <a:pt x="48461" y="67416"/>
                  </a:lnTo>
                  <a:lnTo>
                    <a:pt x="45604" y="71614"/>
                  </a:lnTo>
                  <a:lnTo>
                    <a:pt x="42747" y="75365"/>
                  </a:lnTo>
                  <a:lnTo>
                    <a:pt x="39889" y="78818"/>
                  </a:lnTo>
                  <a:lnTo>
                    <a:pt x="37032" y="82073"/>
                  </a:lnTo>
                  <a:lnTo>
                    <a:pt x="34174" y="85195"/>
                  </a:lnTo>
                  <a:lnTo>
                    <a:pt x="31317" y="88229"/>
                  </a:lnTo>
                  <a:lnTo>
                    <a:pt x="28459" y="92157"/>
                  </a:lnTo>
                  <a:lnTo>
                    <a:pt x="25602" y="96680"/>
                  </a:lnTo>
                  <a:lnTo>
                    <a:pt x="22745" y="101601"/>
                  </a:lnTo>
                  <a:lnTo>
                    <a:pt x="19570" y="112148"/>
                  </a:lnTo>
                  <a:lnTo>
                    <a:pt x="18723" y="117628"/>
                  </a:lnTo>
                  <a:lnTo>
                    <a:pt x="15242" y="126257"/>
                  </a:lnTo>
                  <a:lnTo>
                    <a:pt x="12981" y="129891"/>
                  </a:lnTo>
                  <a:lnTo>
                    <a:pt x="10468" y="139009"/>
                  </a:lnTo>
                  <a:lnTo>
                    <a:pt x="8398" y="149412"/>
                  </a:lnTo>
                  <a:lnTo>
                    <a:pt x="4304" y="160385"/>
                  </a:lnTo>
                  <a:lnTo>
                    <a:pt x="2831" y="166930"/>
                  </a:lnTo>
                  <a:lnTo>
                    <a:pt x="1849" y="174152"/>
                  </a:lnTo>
                  <a:lnTo>
                    <a:pt x="1193" y="181824"/>
                  </a:lnTo>
                  <a:lnTo>
                    <a:pt x="758" y="188843"/>
                  </a:lnTo>
                  <a:lnTo>
                    <a:pt x="272" y="201722"/>
                  </a:lnTo>
                  <a:lnTo>
                    <a:pt x="0" y="215133"/>
                  </a:lnTo>
                  <a:lnTo>
                    <a:pt x="2476" y="224520"/>
                  </a:lnTo>
                  <a:lnTo>
                    <a:pt x="5799" y="235041"/>
                  </a:lnTo>
                  <a:lnTo>
                    <a:pt x="7276" y="246067"/>
                  </a:lnTo>
                  <a:lnTo>
                    <a:pt x="7932" y="254778"/>
                  </a:lnTo>
                  <a:lnTo>
                    <a:pt x="8108" y="258435"/>
                  </a:lnTo>
                  <a:lnTo>
                    <a:pt x="10842" y="267577"/>
                  </a:lnTo>
                  <a:lnTo>
                    <a:pt x="15232" y="277038"/>
                  </a:lnTo>
                  <a:lnTo>
                    <a:pt x="20358" y="284418"/>
                  </a:lnTo>
                  <a:lnTo>
                    <a:pt x="25812" y="290873"/>
                  </a:lnTo>
                  <a:lnTo>
                    <a:pt x="31410" y="296917"/>
                  </a:lnTo>
                  <a:lnTo>
                    <a:pt x="37074" y="302778"/>
                  </a:lnTo>
                  <a:lnTo>
                    <a:pt x="40870" y="305674"/>
                  </a:lnTo>
                  <a:lnTo>
                    <a:pt x="45305" y="308558"/>
                  </a:lnTo>
                  <a:lnTo>
                    <a:pt x="50168" y="311432"/>
                  </a:lnTo>
                  <a:lnTo>
                    <a:pt x="55314" y="314302"/>
                  </a:lnTo>
                  <a:lnTo>
                    <a:pt x="66113" y="320030"/>
                  </a:lnTo>
                  <a:lnTo>
                    <a:pt x="70707" y="322890"/>
                  </a:lnTo>
                  <a:lnTo>
                    <a:pt x="74722" y="325750"/>
                  </a:lnTo>
                  <a:lnTo>
                    <a:pt x="78351" y="328609"/>
                  </a:lnTo>
                  <a:lnTo>
                    <a:pt x="82676" y="331468"/>
                  </a:lnTo>
                  <a:lnTo>
                    <a:pt x="87464" y="334326"/>
                  </a:lnTo>
                  <a:lnTo>
                    <a:pt x="92561" y="337184"/>
                  </a:lnTo>
                  <a:lnTo>
                    <a:pt x="96911" y="340042"/>
                  </a:lnTo>
                  <a:lnTo>
                    <a:pt x="100764" y="342900"/>
                  </a:lnTo>
                  <a:lnTo>
                    <a:pt x="104285" y="345757"/>
                  </a:lnTo>
                  <a:lnTo>
                    <a:pt x="108537" y="347662"/>
                  </a:lnTo>
                  <a:lnTo>
                    <a:pt x="113278" y="348932"/>
                  </a:lnTo>
                  <a:lnTo>
                    <a:pt x="118343" y="349779"/>
                  </a:lnTo>
                  <a:lnTo>
                    <a:pt x="122672" y="350343"/>
                  </a:lnTo>
                  <a:lnTo>
                    <a:pt x="126510" y="350720"/>
                  </a:lnTo>
                  <a:lnTo>
                    <a:pt x="130022" y="350970"/>
                  </a:lnTo>
                  <a:lnTo>
                    <a:pt x="133315" y="352090"/>
                  </a:lnTo>
                  <a:lnTo>
                    <a:pt x="136463" y="353789"/>
                  </a:lnTo>
                  <a:lnTo>
                    <a:pt x="139515" y="355874"/>
                  </a:lnTo>
                  <a:lnTo>
                    <a:pt x="142501" y="357265"/>
                  </a:lnTo>
                  <a:lnTo>
                    <a:pt x="145445" y="358191"/>
                  </a:lnTo>
                  <a:lnTo>
                    <a:pt x="148359" y="358809"/>
                  </a:lnTo>
                  <a:lnTo>
                    <a:pt x="151256" y="359221"/>
                  </a:lnTo>
                  <a:lnTo>
                    <a:pt x="154139" y="359495"/>
                  </a:lnTo>
                  <a:lnTo>
                    <a:pt x="157013" y="359678"/>
                  </a:lnTo>
                  <a:lnTo>
                    <a:pt x="159882" y="359800"/>
                  </a:lnTo>
                  <a:lnTo>
                    <a:pt x="169639" y="360012"/>
                  </a:lnTo>
                  <a:lnTo>
                    <a:pt x="179907" y="3600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8"/>
            <p:cNvSpPr/>
            <p:nvPr/>
          </p:nvSpPr>
          <p:spPr>
            <a:xfrm>
              <a:off x="7735252" y="413194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9"/>
            <p:cNvSpPr/>
            <p:nvPr/>
          </p:nvSpPr>
          <p:spPr>
            <a:xfrm>
              <a:off x="7683817" y="3943350"/>
              <a:ext cx="162878" cy="34291"/>
            </a:xfrm>
            <a:custGeom>
              <a:avLst/>
              <a:gdLst/>
              <a:ahLst/>
              <a:cxnLst/>
              <a:rect l="0" t="0" r="0" b="0"/>
              <a:pathLst>
                <a:path w="162878" h="34291">
                  <a:moveTo>
                    <a:pt x="0" y="34290"/>
                  </a:moveTo>
                  <a:lnTo>
                    <a:pt x="7381" y="26909"/>
                  </a:lnTo>
                  <a:lnTo>
                    <a:pt x="9683" y="26511"/>
                  </a:lnTo>
                  <a:lnTo>
                    <a:pt x="13123" y="26247"/>
                  </a:lnTo>
                  <a:lnTo>
                    <a:pt x="21073" y="25953"/>
                  </a:lnTo>
                  <a:lnTo>
                    <a:pt x="27781" y="25822"/>
                  </a:lnTo>
                  <a:lnTo>
                    <a:pt x="31856" y="24834"/>
                  </a:lnTo>
                  <a:lnTo>
                    <a:pt x="36477" y="23224"/>
                  </a:lnTo>
                  <a:lnTo>
                    <a:pt x="41463" y="21197"/>
                  </a:lnTo>
                  <a:lnTo>
                    <a:pt x="45739" y="19846"/>
                  </a:lnTo>
                  <a:lnTo>
                    <a:pt x="49543" y="18946"/>
                  </a:lnTo>
                  <a:lnTo>
                    <a:pt x="53031" y="18345"/>
                  </a:lnTo>
                  <a:lnTo>
                    <a:pt x="57262" y="17945"/>
                  </a:lnTo>
                  <a:lnTo>
                    <a:pt x="61987" y="17678"/>
                  </a:lnTo>
                  <a:lnTo>
                    <a:pt x="67042" y="17501"/>
                  </a:lnTo>
                  <a:lnTo>
                    <a:pt x="72318" y="16430"/>
                  </a:lnTo>
                  <a:lnTo>
                    <a:pt x="77739" y="14763"/>
                  </a:lnTo>
                  <a:lnTo>
                    <a:pt x="83259" y="12699"/>
                  </a:lnTo>
                  <a:lnTo>
                    <a:pt x="87891" y="11324"/>
                  </a:lnTo>
                  <a:lnTo>
                    <a:pt x="91931" y="10407"/>
                  </a:lnTo>
                  <a:lnTo>
                    <a:pt x="95577" y="9795"/>
                  </a:lnTo>
                  <a:lnTo>
                    <a:pt x="99914" y="9387"/>
                  </a:lnTo>
                  <a:lnTo>
                    <a:pt x="104709" y="9116"/>
                  </a:lnTo>
                  <a:lnTo>
                    <a:pt x="109811" y="8935"/>
                  </a:lnTo>
                  <a:lnTo>
                    <a:pt x="114165" y="7861"/>
                  </a:lnTo>
                  <a:lnTo>
                    <a:pt x="118020" y="6193"/>
                  </a:lnTo>
                  <a:lnTo>
                    <a:pt x="121543" y="4129"/>
                  </a:lnTo>
                  <a:lnTo>
                    <a:pt x="124843" y="2752"/>
                  </a:lnTo>
                  <a:lnTo>
                    <a:pt x="127996" y="1835"/>
                  </a:lnTo>
                  <a:lnTo>
                    <a:pt x="131051" y="1223"/>
                  </a:lnTo>
                  <a:lnTo>
                    <a:pt x="134040" y="815"/>
                  </a:lnTo>
                  <a:lnTo>
                    <a:pt x="136985" y="544"/>
                  </a:lnTo>
                  <a:lnTo>
                    <a:pt x="139901" y="362"/>
                  </a:lnTo>
                  <a:lnTo>
                    <a:pt x="145681" y="161"/>
                  </a:lnTo>
                  <a:lnTo>
                    <a:pt x="162654" y="1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0"/>
            <p:cNvSpPr/>
            <p:nvPr/>
          </p:nvSpPr>
          <p:spPr>
            <a:xfrm>
              <a:off x="7932419" y="3832294"/>
              <a:ext cx="218910" cy="256789"/>
            </a:xfrm>
            <a:custGeom>
              <a:avLst/>
              <a:gdLst/>
              <a:ahLst/>
              <a:cxnLst/>
              <a:rect l="0" t="0" r="0" b="0"/>
              <a:pathLst>
                <a:path w="218910" h="256789">
                  <a:moveTo>
                    <a:pt x="0" y="25331"/>
                  </a:moveTo>
                  <a:lnTo>
                    <a:pt x="4552" y="25331"/>
                  </a:lnTo>
                  <a:lnTo>
                    <a:pt x="6844" y="24378"/>
                  </a:lnTo>
                  <a:lnTo>
                    <a:pt x="11932" y="20780"/>
                  </a:lnTo>
                  <a:lnTo>
                    <a:pt x="14623" y="19439"/>
                  </a:lnTo>
                  <a:lnTo>
                    <a:pt x="20152" y="17950"/>
                  </a:lnTo>
                  <a:lnTo>
                    <a:pt x="23912" y="16600"/>
                  </a:lnTo>
                  <a:lnTo>
                    <a:pt x="28325" y="14747"/>
                  </a:lnTo>
                  <a:lnTo>
                    <a:pt x="33171" y="12560"/>
                  </a:lnTo>
                  <a:lnTo>
                    <a:pt x="38307" y="11102"/>
                  </a:lnTo>
                  <a:lnTo>
                    <a:pt x="43636" y="10130"/>
                  </a:lnTo>
                  <a:lnTo>
                    <a:pt x="49093" y="9482"/>
                  </a:lnTo>
                  <a:lnTo>
                    <a:pt x="54636" y="8097"/>
                  </a:lnTo>
                  <a:lnTo>
                    <a:pt x="60237" y="6222"/>
                  </a:lnTo>
                  <a:lnTo>
                    <a:pt x="65875" y="4019"/>
                  </a:lnTo>
                  <a:lnTo>
                    <a:pt x="72492" y="2550"/>
                  </a:lnTo>
                  <a:lnTo>
                    <a:pt x="79760" y="1571"/>
                  </a:lnTo>
                  <a:lnTo>
                    <a:pt x="87465" y="918"/>
                  </a:lnTo>
                  <a:lnTo>
                    <a:pt x="94505" y="484"/>
                  </a:lnTo>
                  <a:lnTo>
                    <a:pt x="107407" y="0"/>
                  </a:lnTo>
                  <a:lnTo>
                    <a:pt x="113515" y="823"/>
                  </a:lnTo>
                  <a:lnTo>
                    <a:pt x="119492" y="2325"/>
                  </a:lnTo>
                  <a:lnTo>
                    <a:pt x="125382" y="4279"/>
                  </a:lnTo>
                  <a:lnTo>
                    <a:pt x="130260" y="5581"/>
                  </a:lnTo>
                  <a:lnTo>
                    <a:pt x="134466" y="6449"/>
                  </a:lnTo>
                  <a:lnTo>
                    <a:pt x="138222" y="7028"/>
                  </a:lnTo>
                  <a:lnTo>
                    <a:pt x="144935" y="10211"/>
                  </a:lnTo>
                  <a:lnTo>
                    <a:pt x="151093" y="14801"/>
                  </a:lnTo>
                  <a:lnTo>
                    <a:pt x="157005" y="20016"/>
                  </a:lnTo>
                  <a:lnTo>
                    <a:pt x="158963" y="22740"/>
                  </a:lnTo>
                  <a:lnTo>
                    <a:pt x="161138" y="28307"/>
                  </a:lnTo>
                  <a:lnTo>
                    <a:pt x="162105" y="33956"/>
                  </a:lnTo>
                  <a:lnTo>
                    <a:pt x="162534" y="40594"/>
                  </a:lnTo>
                  <a:lnTo>
                    <a:pt x="162725" y="49895"/>
                  </a:lnTo>
                  <a:lnTo>
                    <a:pt x="161824" y="54089"/>
                  </a:lnTo>
                  <a:lnTo>
                    <a:pt x="158282" y="61290"/>
                  </a:lnTo>
                  <a:lnTo>
                    <a:pt x="155052" y="65496"/>
                  </a:lnTo>
                  <a:lnTo>
                    <a:pt x="150993" y="70205"/>
                  </a:lnTo>
                  <a:lnTo>
                    <a:pt x="142356" y="79565"/>
                  </a:lnTo>
                  <a:lnTo>
                    <a:pt x="135343" y="86900"/>
                  </a:lnTo>
                  <a:lnTo>
                    <a:pt x="131186" y="90189"/>
                  </a:lnTo>
                  <a:lnTo>
                    <a:pt x="126510" y="93335"/>
                  </a:lnTo>
                  <a:lnTo>
                    <a:pt x="121488" y="96384"/>
                  </a:lnTo>
                  <a:lnTo>
                    <a:pt x="117187" y="99370"/>
                  </a:lnTo>
                  <a:lnTo>
                    <a:pt x="113368" y="102313"/>
                  </a:lnTo>
                  <a:lnTo>
                    <a:pt x="109868" y="105227"/>
                  </a:lnTo>
                  <a:lnTo>
                    <a:pt x="105631" y="108122"/>
                  </a:lnTo>
                  <a:lnTo>
                    <a:pt x="100901" y="111005"/>
                  </a:lnTo>
                  <a:lnTo>
                    <a:pt x="88723" y="117925"/>
                  </a:lnTo>
                  <a:lnTo>
                    <a:pt x="84518" y="118871"/>
                  </a:lnTo>
                  <a:lnTo>
                    <a:pt x="79474" y="119292"/>
                  </a:lnTo>
                  <a:lnTo>
                    <a:pt x="74057" y="119479"/>
                  </a:lnTo>
                  <a:lnTo>
                    <a:pt x="72231" y="118576"/>
                  </a:lnTo>
                  <a:lnTo>
                    <a:pt x="71014" y="117022"/>
                  </a:lnTo>
                  <a:lnTo>
                    <a:pt x="68622" y="111159"/>
                  </a:lnTo>
                  <a:lnTo>
                    <a:pt x="68584" y="103684"/>
                  </a:lnTo>
                  <a:lnTo>
                    <a:pt x="73662" y="103017"/>
                  </a:lnTo>
                  <a:lnTo>
                    <a:pt x="81317" y="102720"/>
                  </a:lnTo>
                  <a:lnTo>
                    <a:pt x="87894" y="102589"/>
                  </a:lnTo>
                  <a:lnTo>
                    <a:pt x="91933" y="101601"/>
                  </a:lnTo>
                  <a:lnTo>
                    <a:pt x="96532" y="99990"/>
                  </a:lnTo>
                  <a:lnTo>
                    <a:pt x="101502" y="97963"/>
                  </a:lnTo>
                  <a:lnTo>
                    <a:pt x="106720" y="96613"/>
                  </a:lnTo>
                  <a:lnTo>
                    <a:pt x="112104" y="95712"/>
                  </a:lnTo>
                  <a:lnTo>
                    <a:pt x="117599" y="95112"/>
                  </a:lnTo>
                  <a:lnTo>
                    <a:pt x="123167" y="95664"/>
                  </a:lnTo>
                  <a:lnTo>
                    <a:pt x="128784" y="96984"/>
                  </a:lnTo>
                  <a:lnTo>
                    <a:pt x="134434" y="98817"/>
                  </a:lnTo>
                  <a:lnTo>
                    <a:pt x="139153" y="100039"/>
                  </a:lnTo>
                  <a:lnTo>
                    <a:pt x="143251" y="100854"/>
                  </a:lnTo>
                  <a:lnTo>
                    <a:pt x="146936" y="101397"/>
                  </a:lnTo>
                  <a:lnTo>
                    <a:pt x="151298" y="101759"/>
                  </a:lnTo>
                  <a:lnTo>
                    <a:pt x="156111" y="102000"/>
                  </a:lnTo>
                  <a:lnTo>
                    <a:pt x="161224" y="102161"/>
                  </a:lnTo>
                  <a:lnTo>
                    <a:pt x="166537" y="103221"/>
                  </a:lnTo>
                  <a:lnTo>
                    <a:pt x="171985" y="104880"/>
                  </a:lnTo>
                  <a:lnTo>
                    <a:pt x="177522" y="106939"/>
                  </a:lnTo>
                  <a:lnTo>
                    <a:pt x="182166" y="109263"/>
                  </a:lnTo>
                  <a:lnTo>
                    <a:pt x="186214" y="111766"/>
                  </a:lnTo>
                  <a:lnTo>
                    <a:pt x="189866" y="114387"/>
                  </a:lnTo>
                  <a:lnTo>
                    <a:pt x="196463" y="119839"/>
                  </a:lnTo>
                  <a:lnTo>
                    <a:pt x="202570" y="125437"/>
                  </a:lnTo>
                  <a:lnTo>
                    <a:pt x="208458" y="131100"/>
                  </a:lnTo>
                  <a:lnTo>
                    <a:pt x="210410" y="133943"/>
                  </a:lnTo>
                  <a:lnTo>
                    <a:pt x="212579" y="139643"/>
                  </a:lnTo>
                  <a:lnTo>
                    <a:pt x="214109" y="143449"/>
                  </a:lnTo>
                  <a:lnTo>
                    <a:pt x="216082" y="147891"/>
                  </a:lnTo>
                  <a:lnTo>
                    <a:pt x="218350" y="152758"/>
                  </a:lnTo>
                  <a:lnTo>
                    <a:pt x="218909" y="156954"/>
                  </a:lnTo>
                  <a:lnTo>
                    <a:pt x="218330" y="160705"/>
                  </a:lnTo>
                  <a:lnTo>
                    <a:pt x="215146" y="167412"/>
                  </a:lnTo>
                  <a:lnTo>
                    <a:pt x="210556" y="173568"/>
                  </a:lnTo>
                  <a:lnTo>
                    <a:pt x="207998" y="177495"/>
                  </a:lnTo>
                  <a:lnTo>
                    <a:pt x="205341" y="182019"/>
                  </a:lnTo>
                  <a:lnTo>
                    <a:pt x="202617" y="186939"/>
                  </a:lnTo>
                  <a:lnTo>
                    <a:pt x="197049" y="194947"/>
                  </a:lnTo>
                  <a:lnTo>
                    <a:pt x="194232" y="198416"/>
                  </a:lnTo>
                  <a:lnTo>
                    <a:pt x="189496" y="202633"/>
                  </a:lnTo>
                  <a:lnTo>
                    <a:pt x="183480" y="207350"/>
                  </a:lnTo>
                  <a:lnTo>
                    <a:pt x="176613" y="212399"/>
                  </a:lnTo>
                  <a:lnTo>
                    <a:pt x="170130" y="216718"/>
                  </a:lnTo>
                  <a:lnTo>
                    <a:pt x="163903" y="220550"/>
                  </a:lnTo>
                  <a:lnTo>
                    <a:pt x="157846" y="224057"/>
                  </a:lnTo>
                  <a:lnTo>
                    <a:pt x="146036" y="230494"/>
                  </a:lnTo>
                  <a:lnTo>
                    <a:pt x="122933" y="242387"/>
                  </a:lnTo>
                  <a:lnTo>
                    <a:pt x="116245" y="244330"/>
                  </a:lnTo>
                  <a:lnTo>
                    <a:pt x="108929" y="245625"/>
                  </a:lnTo>
                  <a:lnTo>
                    <a:pt x="101195" y="246489"/>
                  </a:lnTo>
                  <a:lnTo>
                    <a:pt x="94134" y="248017"/>
                  </a:lnTo>
                  <a:lnTo>
                    <a:pt x="87521" y="249988"/>
                  </a:lnTo>
                  <a:lnTo>
                    <a:pt x="81207" y="252255"/>
                  </a:lnTo>
                  <a:lnTo>
                    <a:pt x="76046" y="253766"/>
                  </a:lnTo>
                  <a:lnTo>
                    <a:pt x="71653" y="254773"/>
                  </a:lnTo>
                  <a:lnTo>
                    <a:pt x="67771" y="255445"/>
                  </a:lnTo>
                  <a:lnTo>
                    <a:pt x="64231" y="255892"/>
                  </a:lnTo>
                  <a:lnTo>
                    <a:pt x="57758" y="256390"/>
                  </a:lnTo>
                  <a:lnTo>
                    <a:pt x="49165" y="256611"/>
                  </a:lnTo>
                  <a:lnTo>
                    <a:pt x="17146" y="2567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1"/>
            <p:cNvSpPr/>
            <p:nvPr/>
          </p:nvSpPr>
          <p:spPr>
            <a:xfrm>
              <a:off x="8223884" y="4063365"/>
              <a:ext cx="8574" cy="102871"/>
            </a:xfrm>
            <a:custGeom>
              <a:avLst/>
              <a:gdLst/>
              <a:ahLst/>
              <a:cxnLst/>
              <a:rect l="0" t="0" r="0" b="0"/>
              <a:pathLst>
                <a:path w="8574" h="102871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1" y="17740"/>
                  </a:lnTo>
                  <a:lnTo>
                    <a:pt x="4551" y="20399"/>
                  </a:lnTo>
                  <a:lnTo>
                    <a:pt x="5892" y="24077"/>
                  </a:lnTo>
                  <a:lnTo>
                    <a:pt x="6786" y="28434"/>
                  </a:lnTo>
                  <a:lnTo>
                    <a:pt x="7382" y="33243"/>
                  </a:lnTo>
                  <a:lnTo>
                    <a:pt x="7779" y="37402"/>
                  </a:lnTo>
                  <a:lnTo>
                    <a:pt x="8043" y="41127"/>
                  </a:lnTo>
                  <a:lnTo>
                    <a:pt x="8220" y="44563"/>
                  </a:lnTo>
                  <a:lnTo>
                    <a:pt x="8416" y="50921"/>
                  </a:lnTo>
                  <a:lnTo>
                    <a:pt x="8527" y="62395"/>
                  </a:lnTo>
                  <a:lnTo>
                    <a:pt x="8573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2"/>
            <p:cNvSpPr/>
            <p:nvPr/>
          </p:nvSpPr>
          <p:spPr>
            <a:xfrm>
              <a:off x="8335327" y="3806202"/>
              <a:ext cx="222347" cy="279146"/>
            </a:xfrm>
            <a:custGeom>
              <a:avLst/>
              <a:gdLst/>
              <a:ahLst/>
              <a:cxnLst/>
              <a:rect l="0" t="0" r="0" b="0"/>
              <a:pathLst>
                <a:path w="222347" h="279146">
                  <a:moveTo>
                    <a:pt x="0" y="34277"/>
                  </a:moveTo>
                  <a:lnTo>
                    <a:pt x="0" y="26058"/>
                  </a:lnTo>
                  <a:lnTo>
                    <a:pt x="4551" y="21259"/>
                  </a:lnTo>
                  <a:lnTo>
                    <a:pt x="7797" y="19883"/>
                  </a:lnTo>
                  <a:lnTo>
                    <a:pt x="11865" y="18966"/>
                  </a:lnTo>
                  <a:lnTo>
                    <a:pt x="16483" y="18355"/>
                  </a:lnTo>
                  <a:lnTo>
                    <a:pt x="20514" y="16995"/>
                  </a:lnTo>
                  <a:lnTo>
                    <a:pt x="24153" y="15136"/>
                  </a:lnTo>
                  <a:lnTo>
                    <a:pt x="27532" y="12944"/>
                  </a:lnTo>
                  <a:lnTo>
                    <a:pt x="31690" y="10530"/>
                  </a:lnTo>
                  <a:lnTo>
                    <a:pt x="41389" y="5308"/>
                  </a:lnTo>
                  <a:lnTo>
                    <a:pt x="46643" y="3535"/>
                  </a:lnTo>
                  <a:lnTo>
                    <a:pt x="52050" y="2352"/>
                  </a:lnTo>
                  <a:lnTo>
                    <a:pt x="57560" y="1564"/>
                  </a:lnTo>
                  <a:lnTo>
                    <a:pt x="63138" y="1038"/>
                  </a:lnTo>
                  <a:lnTo>
                    <a:pt x="68762" y="688"/>
                  </a:lnTo>
                  <a:lnTo>
                    <a:pt x="79139" y="299"/>
                  </a:lnTo>
                  <a:lnTo>
                    <a:pt x="86925" y="126"/>
                  </a:lnTo>
                  <a:lnTo>
                    <a:pt x="120344" y="0"/>
                  </a:lnTo>
                  <a:lnTo>
                    <a:pt x="124044" y="948"/>
                  </a:lnTo>
                  <a:lnTo>
                    <a:pt x="130696" y="4542"/>
                  </a:lnTo>
                  <a:lnTo>
                    <a:pt x="134755" y="6834"/>
                  </a:lnTo>
                  <a:lnTo>
                    <a:pt x="144347" y="11921"/>
                  </a:lnTo>
                  <a:lnTo>
                    <a:pt x="147666" y="14610"/>
                  </a:lnTo>
                  <a:lnTo>
                    <a:pt x="149879" y="17356"/>
                  </a:lnTo>
                  <a:lnTo>
                    <a:pt x="151355" y="20139"/>
                  </a:lnTo>
                  <a:lnTo>
                    <a:pt x="152994" y="25771"/>
                  </a:lnTo>
                  <a:lnTo>
                    <a:pt x="153431" y="28607"/>
                  </a:lnTo>
                  <a:lnTo>
                    <a:pt x="152770" y="31450"/>
                  </a:lnTo>
                  <a:lnTo>
                    <a:pt x="149496" y="37148"/>
                  </a:lnTo>
                  <a:lnTo>
                    <a:pt x="144865" y="45396"/>
                  </a:lnTo>
                  <a:lnTo>
                    <a:pt x="136903" y="60749"/>
                  </a:lnTo>
                  <a:lnTo>
                    <a:pt x="134132" y="66213"/>
                  </a:lnTo>
                  <a:lnTo>
                    <a:pt x="130378" y="71760"/>
                  </a:lnTo>
                  <a:lnTo>
                    <a:pt x="125972" y="77364"/>
                  </a:lnTo>
                  <a:lnTo>
                    <a:pt x="121128" y="83004"/>
                  </a:lnTo>
                  <a:lnTo>
                    <a:pt x="115995" y="88669"/>
                  </a:lnTo>
                  <a:lnTo>
                    <a:pt x="105211" y="100044"/>
                  </a:lnTo>
                  <a:lnTo>
                    <a:pt x="92980" y="112607"/>
                  </a:lnTo>
                  <a:lnTo>
                    <a:pt x="88658" y="116025"/>
                  </a:lnTo>
                  <a:lnTo>
                    <a:pt x="83869" y="119256"/>
                  </a:lnTo>
                  <a:lnTo>
                    <a:pt x="78774" y="122362"/>
                  </a:lnTo>
                  <a:lnTo>
                    <a:pt x="73470" y="125386"/>
                  </a:lnTo>
                  <a:lnTo>
                    <a:pt x="62499" y="131285"/>
                  </a:lnTo>
                  <a:lnTo>
                    <a:pt x="58811" y="134191"/>
                  </a:lnTo>
                  <a:lnTo>
                    <a:pt x="56353" y="137082"/>
                  </a:lnTo>
                  <a:lnTo>
                    <a:pt x="54714" y="139961"/>
                  </a:lnTo>
                  <a:lnTo>
                    <a:pt x="52667" y="141881"/>
                  </a:lnTo>
                  <a:lnTo>
                    <a:pt x="50352" y="143161"/>
                  </a:lnTo>
                  <a:lnTo>
                    <a:pt x="42901" y="145707"/>
                  </a:lnTo>
                  <a:lnTo>
                    <a:pt x="47425" y="141165"/>
                  </a:lnTo>
                  <a:lnTo>
                    <a:pt x="49713" y="139826"/>
                  </a:lnTo>
                  <a:lnTo>
                    <a:pt x="54798" y="138338"/>
                  </a:lnTo>
                  <a:lnTo>
                    <a:pt x="60233" y="135136"/>
                  </a:lnTo>
                  <a:lnTo>
                    <a:pt x="63015" y="132949"/>
                  </a:lnTo>
                  <a:lnTo>
                    <a:pt x="66775" y="131491"/>
                  </a:lnTo>
                  <a:lnTo>
                    <a:pt x="71187" y="130519"/>
                  </a:lnTo>
                  <a:lnTo>
                    <a:pt x="76033" y="129871"/>
                  </a:lnTo>
                  <a:lnTo>
                    <a:pt x="81169" y="128487"/>
                  </a:lnTo>
                  <a:lnTo>
                    <a:pt x="86497" y="126611"/>
                  </a:lnTo>
                  <a:lnTo>
                    <a:pt x="91954" y="124408"/>
                  </a:lnTo>
                  <a:lnTo>
                    <a:pt x="97499" y="122940"/>
                  </a:lnTo>
                  <a:lnTo>
                    <a:pt x="103099" y="121961"/>
                  </a:lnTo>
                  <a:lnTo>
                    <a:pt x="108738" y="121308"/>
                  </a:lnTo>
                  <a:lnTo>
                    <a:pt x="114402" y="120873"/>
                  </a:lnTo>
                  <a:lnTo>
                    <a:pt x="120083" y="120583"/>
                  </a:lnTo>
                  <a:lnTo>
                    <a:pt x="125775" y="120389"/>
                  </a:lnTo>
                  <a:lnTo>
                    <a:pt x="131476" y="121213"/>
                  </a:lnTo>
                  <a:lnTo>
                    <a:pt x="137180" y="122714"/>
                  </a:lnTo>
                  <a:lnTo>
                    <a:pt x="142888" y="124668"/>
                  </a:lnTo>
                  <a:lnTo>
                    <a:pt x="149552" y="125970"/>
                  </a:lnTo>
                  <a:lnTo>
                    <a:pt x="156851" y="126839"/>
                  </a:lnTo>
                  <a:lnTo>
                    <a:pt x="164575" y="127417"/>
                  </a:lnTo>
                  <a:lnTo>
                    <a:pt x="170677" y="128756"/>
                  </a:lnTo>
                  <a:lnTo>
                    <a:pt x="175696" y="130601"/>
                  </a:lnTo>
                  <a:lnTo>
                    <a:pt x="179996" y="132783"/>
                  </a:lnTo>
                  <a:lnTo>
                    <a:pt x="184768" y="134238"/>
                  </a:lnTo>
                  <a:lnTo>
                    <a:pt x="189854" y="135208"/>
                  </a:lnTo>
                  <a:lnTo>
                    <a:pt x="195149" y="135855"/>
                  </a:lnTo>
                  <a:lnTo>
                    <a:pt x="199632" y="137238"/>
                  </a:lnTo>
                  <a:lnTo>
                    <a:pt x="203573" y="139113"/>
                  </a:lnTo>
                  <a:lnTo>
                    <a:pt x="210492" y="143736"/>
                  </a:lnTo>
                  <a:lnTo>
                    <a:pt x="216743" y="148966"/>
                  </a:lnTo>
                  <a:lnTo>
                    <a:pt x="218791" y="152647"/>
                  </a:lnTo>
                  <a:lnTo>
                    <a:pt x="220155" y="157005"/>
                  </a:lnTo>
                  <a:lnTo>
                    <a:pt x="221065" y="161816"/>
                  </a:lnTo>
                  <a:lnTo>
                    <a:pt x="222077" y="169701"/>
                  </a:lnTo>
                  <a:lnTo>
                    <a:pt x="222346" y="173138"/>
                  </a:lnTo>
                  <a:lnTo>
                    <a:pt x="221573" y="176381"/>
                  </a:lnTo>
                  <a:lnTo>
                    <a:pt x="218175" y="182525"/>
                  </a:lnTo>
                  <a:lnTo>
                    <a:pt x="213489" y="190970"/>
                  </a:lnTo>
                  <a:lnTo>
                    <a:pt x="210907" y="195889"/>
                  </a:lnTo>
                  <a:lnTo>
                    <a:pt x="207280" y="201074"/>
                  </a:lnTo>
                  <a:lnTo>
                    <a:pt x="202957" y="206435"/>
                  </a:lnTo>
                  <a:lnTo>
                    <a:pt x="198169" y="211914"/>
                  </a:lnTo>
                  <a:lnTo>
                    <a:pt x="193073" y="216519"/>
                  </a:lnTo>
                  <a:lnTo>
                    <a:pt x="187770" y="220542"/>
                  </a:lnTo>
                  <a:lnTo>
                    <a:pt x="182330" y="224176"/>
                  </a:lnTo>
                  <a:lnTo>
                    <a:pt x="176799" y="228504"/>
                  </a:lnTo>
                  <a:lnTo>
                    <a:pt x="171206" y="233295"/>
                  </a:lnTo>
                  <a:lnTo>
                    <a:pt x="165572" y="238393"/>
                  </a:lnTo>
                  <a:lnTo>
                    <a:pt x="159911" y="242745"/>
                  </a:lnTo>
                  <a:lnTo>
                    <a:pt x="154233" y="246598"/>
                  </a:lnTo>
                  <a:lnTo>
                    <a:pt x="148542" y="250120"/>
                  </a:lnTo>
                  <a:lnTo>
                    <a:pt x="142843" y="253420"/>
                  </a:lnTo>
                  <a:lnTo>
                    <a:pt x="131431" y="259627"/>
                  </a:lnTo>
                  <a:lnTo>
                    <a:pt x="114296" y="268476"/>
                  </a:lnTo>
                  <a:lnTo>
                    <a:pt x="108583" y="270420"/>
                  </a:lnTo>
                  <a:lnTo>
                    <a:pt x="102868" y="271716"/>
                  </a:lnTo>
                  <a:lnTo>
                    <a:pt x="97155" y="272580"/>
                  </a:lnTo>
                  <a:lnTo>
                    <a:pt x="92392" y="273156"/>
                  </a:lnTo>
                  <a:lnTo>
                    <a:pt x="88265" y="273540"/>
                  </a:lnTo>
                  <a:lnTo>
                    <a:pt x="84560" y="273796"/>
                  </a:lnTo>
                  <a:lnTo>
                    <a:pt x="80186" y="274919"/>
                  </a:lnTo>
                  <a:lnTo>
                    <a:pt x="75365" y="276620"/>
                  </a:lnTo>
                  <a:lnTo>
                    <a:pt x="70246" y="278707"/>
                  </a:lnTo>
                  <a:lnTo>
                    <a:pt x="65880" y="279145"/>
                  </a:lnTo>
                  <a:lnTo>
                    <a:pt x="62018" y="278485"/>
                  </a:lnTo>
                  <a:lnTo>
                    <a:pt x="51435" y="2743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3"/>
            <p:cNvSpPr/>
            <p:nvPr/>
          </p:nvSpPr>
          <p:spPr>
            <a:xfrm>
              <a:off x="8566784" y="3746182"/>
              <a:ext cx="231018" cy="377191"/>
            </a:xfrm>
            <a:custGeom>
              <a:avLst/>
              <a:gdLst/>
              <a:ahLst/>
              <a:cxnLst/>
              <a:rect l="0" t="0" r="0" b="0"/>
              <a:pathLst>
                <a:path w="231018" h="377191">
                  <a:moveTo>
                    <a:pt x="0" y="0"/>
                  </a:moveTo>
                  <a:lnTo>
                    <a:pt x="33244" y="0"/>
                  </a:lnTo>
                  <a:lnTo>
                    <a:pt x="37403" y="953"/>
                  </a:lnTo>
                  <a:lnTo>
                    <a:pt x="44564" y="4551"/>
                  </a:lnTo>
                  <a:lnTo>
                    <a:pt x="48760" y="5892"/>
                  </a:lnTo>
                  <a:lnTo>
                    <a:pt x="53461" y="6785"/>
                  </a:lnTo>
                  <a:lnTo>
                    <a:pt x="58501" y="7381"/>
                  </a:lnTo>
                  <a:lnTo>
                    <a:pt x="63766" y="8731"/>
                  </a:lnTo>
                  <a:lnTo>
                    <a:pt x="69181" y="10583"/>
                  </a:lnTo>
                  <a:lnTo>
                    <a:pt x="74696" y="12770"/>
                  </a:lnTo>
                  <a:lnTo>
                    <a:pt x="80278" y="15181"/>
                  </a:lnTo>
                  <a:lnTo>
                    <a:pt x="91560" y="20400"/>
                  </a:lnTo>
                  <a:lnTo>
                    <a:pt x="125741" y="37182"/>
                  </a:lnTo>
                  <a:lnTo>
                    <a:pt x="132405" y="40028"/>
                  </a:lnTo>
                  <a:lnTo>
                    <a:pt x="139706" y="42878"/>
                  </a:lnTo>
                  <a:lnTo>
                    <a:pt x="147429" y="45730"/>
                  </a:lnTo>
                  <a:lnTo>
                    <a:pt x="153532" y="49537"/>
                  </a:lnTo>
                  <a:lnTo>
                    <a:pt x="158552" y="53980"/>
                  </a:lnTo>
                  <a:lnTo>
                    <a:pt x="162852" y="58846"/>
                  </a:lnTo>
                  <a:lnTo>
                    <a:pt x="167623" y="63044"/>
                  </a:lnTo>
                  <a:lnTo>
                    <a:pt x="172708" y="66794"/>
                  </a:lnTo>
                  <a:lnTo>
                    <a:pt x="178004" y="70247"/>
                  </a:lnTo>
                  <a:lnTo>
                    <a:pt x="183440" y="74454"/>
                  </a:lnTo>
                  <a:lnTo>
                    <a:pt x="188968" y="79163"/>
                  </a:lnTo>
                  <a:lnTo>
                    <a:pt x="194559" y="84208"/>
                  </a:lnTo>
                  <a:lnTo>
                    <a:pt x="205851" y="94894"/>
                  </a:lnTo>
                  <a:lnTo>
                    <a:pt x="211529" y="100410"/>
                  </a:lnTo>
                  <a:lnTo>
                    <a:pt x="215314" y="105992"/>
                  </a:lnTo>
                  <a:lnTo>
                    <a:pt x="219521" y="117275"/>
                  </a:lnTo>
                  <a:lnTo>
                    <a:pt x="223930" y="128640"/>
                  </a:lnTo>
                  <a:lnTo>
                    <a:pt x="226439" y="134338"/>
                  </a:lnTo>
                  <a:lnTo>
                    <a:pt x="228113" y="140993"/>
                  </a:lnTo>
                  <a:lnTo>
                    <a:pt x="229228" y="148288"/>
                  </a:lnTo>
                  <a:lnTo>
                    <a:pt x="229971" y="156009"/>
                  </a:lnTo>
                  <a:lnTo>
                    <a:pt x="230467" y="163061"/>
                  </a:lnTo>
                  <a:lnTo>
                    <a:pt x="230798" y="169667"/>
                  </a:lnTo>
                  <a:lnTo>
                    <a:pt x="231017" y="175977"/>
                  </a:lnTo>
                  <a:lnTo>
                    <a:pt x="230212" y="183040"/>
                  </a:lnTo>
                  <a:lnTo>
                    <a:pt x="228723" y="190607"/>
                  </a:lnTo>
                  <a:lnTo>
                    <a:pt x="226777" y="198509"/>
                  </a:lnTo>
                  <a:lnTo>
                    <a:pt x="224528" y="206634"/>
                  </a:lnTo>
                  <a:lnTo>
                    <a:pt x="219488" y="223283"/>
                  </a:lnTo>
                  <a:lnTo>
                    <a:pt x="216811" y="230770"/>
                  </a:lnTo>
                  <a:lnTo>
                    <a:pt x="214073" y="237667"/>
                  </a:lnTo>
                  <a:lnTo>
                    <a:pt x="211296" y="244170"/>
                  </a:lnTo>
                  <a:lnTo>
                    <a:pt x="207540" y="251362"/>
                  </a:lnTo>
                  <a:lnTo>
                    <a:pt x="203130" y="259015"/>
                  </a:lnTo>
                  <a:lnTo>
                    <a:pt x="198284" y="266974"/>
                  </a:lnTo>
                  <a:lnTo>
                    <a:pt x="193150" y="274185"/>
                  </a:lnTo>
                  <a:lnTo>
                    <a:pt x="187822" y="280898"/>
                  </a:lnTo>
                  <a:lnTo>
                    <a:pt x="182365" y="287278"/>
                  </a:lnTo>
                  <a:lnTo>
                    <a:pt x="177774" y="293436"/>
                  </a:lnTo>
                  <a:lnTo>
                    <a:pt x="173761" y="299447"/>
                  </a:lnTo>
                  <a:lnTo>
                    <a:pt x="170133" y="305359"/>
                  </a:lnTo>
                  <a:lnTo>
                    <a:pt x="165810" y="311205"/>
                  </a:lnTo>
                  <a:lnTo>
                    <a:pt x="161023" y="317007"/>
                  </a:lnTo>
                  <a:lnTo>
                    <a:pt x="151576" y="327582"/>
                  </a:lnTo>
                  <a:lnTo>
                    <a:pt x="144203" y="335457"/>
                  </a:lnTo>
                  <a:lnTo>
                    <a:pt x="134696" y="345246"/>
                  </a:lnTo>
                  <a:lnTo>
                    <a:pt x="130755" y="348274"/>
                  </a:lnTo>
                  <a:lnTo>
                    <a:pt x="126223" y="351245"/>
                  </a:lnTo>
                  <a:lnTo>
                    <a:pt x="121296" y="354178"/>
                  </a:lnTo>
                  <a:lnTo>
                    <a:pt x="118012" y="357086"/>
                  </a:lnTo>
                  <a:lnTo>
                    <a:pt x="115823" y="359978"/>
                  </a:lnTo>
                  <a:lnTo>
                    <a:pt x="114362" y="362858"/>
                  </a:lnTo>
                  <a:lnTo>
                    <a:pt x="112437" y="364778"/>
                  </a:lnTo>
                  <a:lnTo>
                    <a:pt x="110201" y="366058"/>
                  </a:lnTo>
                  <a:lnTo>
                    <a:pt x="105176" y="367480"/>
                  </a:lnTo>
                  <a:lnTo>
                    <a:pt x="99768" y="368112"/>
                  </a:lnTo>
                  <a:lnTo>
                    <a:pt x="97945" y="369233"/>
                  </a:lnTo>
                  <a:lnTo>
                    <a:pt x="96729" y="370933"/>
                  </a:lnTo>
                  <a:lnTo>
                    <a:pt x="95919" y="373019"/>
                  </a:lnTo>
                  <a:lnTo>
                    <a:pt x="94426" y="374409"/>
                  </a:lnTo>
                  <a:lnTo>
                    <a:pt x="92478" y="375336"/>
                  </a:lnTo>
                  <a:lnTo>
                    <a:pt x="85725" y="3771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4"/>
            <p:cNvSpPr/>
            <p:nvPr/>
          </p:nvSpPr>
          <p:spPr>
            <a:xfrm>
              <a:off x="7118032" y="4431982"/>
              <a:ext cx="94299" cy="282894"/>
            </a:xfrm>
            <a:custGeom>
              <a:avLst/>
              <a:gdLst/>
              <a:ahLst/>
              <a:cxnLst/>
              <a:rect l="0" t="0" r="0" b="0"/>
              <a:pathLst>
                <a:path w="94299" h="282894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1" y="9325"/>
                  </a:lnTo>
                  <a:lnTo>
                    <a:pt x="7381" y="15601"/>
                  </a:lnTo>
                  <a:lnTo>
                    <a:pt x="8731" y="18020"/>
                  </a:lnTo>
                  <a:lnTo>
                    <a:pt x="15182" y="30528"/>
                  </a:lnTo>
                  <a:lnTo>
                    <a:pt x="20400" y="40873"/>
                  </a:lnTo>
                  <a:lnTo>
                    <a:pt x="22173" y="46298"/>
                  </a:lnTo>
                  <a:lnTo>
                    <a:pt x="23354" y="51821"/>
                  </a:lnTo>
                  <a:lnTo>
                    <a:pt x="24142" y="57407"/>
                  </a:lnTo>
                  <a:lnTo>
                    <a:pt x="25620" y="63989"/>
                  </a:lnTo>
                  <a:lnTo>
                    <a:pt x="27557" y="71234"/>
                  </a:lnTo>
                  <a:lnTo>
                    <a:pt x="29802" y="78922"/>
                  </a:lnTo>
                  <a:lnTo>
                    <a:pt x="32250" y="85952"/>
                  </a:lnTo>
                  <a:lnTo>
                    <a:pt x="34836" y="92544"/>
                  </a:lnTo>
                  <a:lnTo>
                    <a:pt x="37511" y="98844"/>
                  </a:lnTo>
                  <a:lnTo>
                    <a:pt x="40248" y="105901"/>
                  </a:lnTo>
                  <a:lnTo>
                    <a:pt x="45828" y="121362"/>
                  </a:lnTo>
                  <a:lnTo>
                    <a:pt x="48649" y="128533"/>
                  </a:lnTo>
                  <a:lnTo>
                    <a:pt x="51483" y="135219"/>
                  </a:lnTo>
                  <a:lnTo>
                    <a:pt x="54325" y="141581"/>
                  </a:lnTo>
                  <a:lnTo>
                    <a:pt x="56219" y="148680"/>
                  </a:lnTo>
                  <a:lnTo>
                    <a:pt x="57482" y="156270"/>
                  </a:lnTo>
                  <a:lnTo>
                    <a:pt x="58324" y="164188"/>
                  </a:lnTo>
                  <a:lnTo>
                    <a:pt x="59837" y="171371"/>
                  </a:lnTo>
                  <a:lnTo>
                    <a:pt x="61800" y="178065"/>
                  </a:lnTo>
                  <a:lnTo>
                    <a:pt x="64059" y="184433"/>
                  </a:lnTo>
                  <a:lnTo>
                    <a:pt x="65566" y="190583"/>
                  </a:lnTo>
                  <a:lnTo>
                    <a:pt x="66571" y="196588"/>
                  </a:lnTo>
                  <a:lnTo>
                    <a:pt x="67241" y="202496"/>
                  </a:lnTo>
                  <a:lnTo>
                    <a:pt x="68640" y="209292"/>
                  </a:lnTo>
                  <a:lnTo>
                    <a:pt x="70525" y="216681"/>
                  </a:lnTo>
                  <a:lnTo>
                    <a:pt x="72735" y="224464"/>
                  </a:lnTo>
                  <a:lnTo>
                    <a:pt x="75159" y="230605"/>
                  </a:lnTo>
                  <a:lnTo>
                    <a:pt x="77729" y="235652"/>
                  </a:lnTo>
                  <a:lnTo>
                    <a:pt x="80395" y="239969"/>
                  </a:lnTo>
                  <a:lnTo>
                    <a:pt x="82171" y="244752"/>
                  </a:lnTo>
                  <a:lnTo>
                    <a:pt x="83356" y="249845"/>
                  </a:lnTo>
                  <a:lnTo>
                    <a:pt x="84146" y="255146"/>
                  </a:lnTo>
                  <a:lnTo>
                    <a:pt x="85625" y="259633"/>
                  </a:lnTo>
                  <a:lnTo>
                    <a:pt x="87563" y="263576"/>
                  </a:lnTo>
                  <a:lnTo>
                    <a:pt x="89807" y="267157"/>
                  </a:lnTo>
                  <a:lnTo>
                    <a:pt x="92303" y="273676"/>
                  </a:lnTo>
                  <a:lnTo>
                    <a:pt x="94298" y="2828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5"/>
            <p:cNvSpPr/>
            <p:nvPr/>
          </p:nvSpPr>
          <p:spPr>
            <a:xfrm>
              <a:off x="7092315" y="4398089"/>
              <a:ext cx="291034" cy="312811"/>
            </a:xfrm>
            <a:custGeom>
              <a:avLst/>
              <a:gdLst/>
              <a:ahLst/>
              <a:cxnLst/>
              <a:rect l="0" t="0" r="0" b="0"/>
              <a:pathLst>
                <a:path w="291034" h="312811">
                  <a:moveTo>
                    <a:pt x="0" y="51038"/>
                  </a:moveTo>
                  <a:lnTo>
                    <a:pt x="4551" y="51038"/>
                  </a:lnTo>
                  <a:lnTo>
                    <a:pt x="6843" y="50086"/>
                  </a:lnTo>
                  <a:lnTo>
                    <a:pt x="15600" y="43657"/>
                  </a:lnTo>
                  <a:lnTo>
                    <a:pt x="21538" y="40455"/>
                  </a:lnTo>
                  <a:lnTo>
                    <a:pt x="74371" y="13856"/>
                  </a:lnTo>
                  <a:lnTo>
                    <a:pt x="80061" y="11963"/>
                  </a:lnTo>
                  <a:lnTo>
                    <a:pt x="85759" y="10700"/>
                  </a:lnTo>
                  <a:lnTo>
                    <a:pt x="91463" y="9859"/>
                  </a:lnTo>
                  <a:lnTo>
                    <a:pt x="97170" y="8345"/>
                  </a:lnTo>
                  <a:lnTo>
                    <a:pt x="102880" y="6384"/>
                  </a:lnTo>
                  <a:lnTo>
                    <a:pt x="108591" y="4123"/>
                  </a:lnTo>
                  <a:lnTo>
                    <a:pt x="114304" y="2617"/>
                  </a:lnTo>
                  <a:lnTo>
                    <a:pt x="120018" y="1612"/>
                  </a:lnTo>
                  <a:lnTo>
                    <a:pt x="125732" y="942"/>
                  </a:lnTo>
                  <a:lnTo>
                    <a:pt x="131446" y="496"/>
                  </a:lnTo>
                  <a:lnTo>
                    <a:pt x="137160" y="199"/>
                  </a:lnTo>
                  <a:lnTo>
                    <a:pt x="142875" y="0"/>
                  </a:lnTo>
                  <a:lnTo>
                    <a:pt x="147638" y="820"/>
                  </a:lnTo>
                  <a:lnTo>
                    <a:pt x="155469" y="4272"/>
                  </a:lnTo>
                  <a:lnTo>
                    <a:pt x="162125" y="8980"/>
                  </a:lnTo>
                  <a:lnTo>
                    <a:pt x="168258" y="14249"/>
                  </a:lnTo>
                  <a:lnTo>
                    <a:pt x="174158" y="19764"/>
                  </a:lnTo>
                  <a:lnTo>
                    <a:pt x="176113" y="22569"/>
                  </a:lnTo>
                  <a:lnTo>
                    <a:pt x="178284" y="28225"/>
                  </a:lnTo>
                  <a:lnTo>
                    <a:pt x="179250" y="36454"/>
                  </a:lnTo>
                  <a:lnTo>
                    <a:pt x="179507" y="41315"/>
                  </a:lnTo>
                  <a:lnTo>
                    <a:pt x="178727" y="46461"/>
                  </a:lnTo>
                  <a:lnTo>
                    <a:pt x="177254" y="51797"/>
                  </a:lnTo>
                  <a:lnTo>
                    <a:pt x="175318" y="57259"/>
                  </a:lnTo>
                  <a:lnTo>
                    <a:pt x="172124" y="62805"/>
                  </a:lnTo>
                  <a:lnTo>
                    <a:pt x="168089" y="68408"/>
                  </a:lnTo>
                  <a:lnTo>
                    <a:pt x="163494" y="74048"/>
                  </a:lnTo>
                  <a:lnTo>
                    <a:pt x="159478" y="79713"/>
                  </a:lnTo>
                  <a:lnTo>
                    <a:pt x="155849" y="85395"/>
                  </a:lnTo>
                  <a:lnTo>
                    <a:pt x="152476" y="91087"/>
                  </a:lnTo>
                  <a:lnTo>
                    <a:pt x="146190" y="99953"/>
                  </a:lnTo>
                  <a:lnTo>
                    <a:pt x="139268" y="108020"/>
                  </a:lnTo>
                  <a:lnTo>
                    <a:pt x="129841" y="117956"/>
                  </a:lnTo>
                  <a:lnTo>
                    <a:pt x="121842" y="123642"/>
                  </a:lnTo>
                  <a:lnTo>
                    <a:pt x="115112" y="127121"/>
                  </a:lnTo>
                  <a:lnTo>
                    <a:pt x="106920" y="133483"/>
                  </a:lnTo>
                  <a:lnTo>
                    <a:pt x="102917" y="136726"/>
                  </a:lnTo>
                  <a:lnTo>
                    <a:pt x="102883" y="132201"/>
                  </a:lnTo>
                  <a:lnTo>
                    <a:pt x="103832" y="130864"/>
                  </a:lnTo>
                  <a:lnTo>
                    <a:pt x="105416" y="129973"/>
                  </a:lnTo>
                  <a:lnTo>
                    <a:pt x="109716" y="128983"/>
                  </a:lnTo>
                  <a:lnTo>
                    <a:pt x="114803" y="128543"/>
                  </a:lnTo>
                  <a:lnTo>
                    <a:pt x="122778" y="125807"/>
                  </a:lnTo>
                  <a:lnTo>
                    <a:pt x="131720" y="122369"/>
                  </a:lnTo>
                  <a:lnTo>
                    <a:pt x="138870" y="120841"/>
                  </a:lnTo>
                  <a:lnTo>
                    <a:pt x="147762" y="117621"/>
                  </a:lnTo>
                  <a:lnTo>
                    <a:pt x="152800" y="115430"/>
                  </a:lnTo>
                  <a:lnTo>
                    <a:pt x="158064" y="113968"/>
                  </a:lnTo>
                  <a:lnTo>
                    <a:pt x="163479" y="112994"/>
                  </a:lnTo>
                  <a:lnTo>
                    <a:pt x="168993" y="112344"/>
                  </a:lnTo>
                  <a:lnTo>
                    <a:pt x="174575" y="111912"/>
                  </a:lnTo>
                  <a:lnTo>
                    <a:pt x="180200" y="111623"/>
                  </a:lnTo>
                  <a:lnTo>
                    <a:pt x="191531" y="111302"/>
                  </a:lnTo>
                  <a:lnTo>
                    <a:pt x="202918" y="111160"/>
                  </a:lnTo>
                  <a:lnTo>
                    <a:pt x="207668" y="112074"/>
                  </a:lnTo>
                  <a:lnTo>
                    <a:pt x="215487" y="115630"/>
                  </a:lnTo>
                  <a:lnTo>
                    <a:pt x="235111" y="125674"/>
                  </a:lnTo>
                  <a:lnTo>
                    <a:pt x="246099" y="131200"/>
                  </a:lnTo>
                  <a:lnTo>
                    <a:pt x="254792" y="136831"/>
                  </a:lnTo>
                  <a:lnTo>
                    <a:pt x="262784" y="142508"/>
                  </a:lnTo>
                  <a:lnTo>
                    <a:pt x="267582" y="145356"/>
                  </a:lnTo>
                  <a:lnTo>
                    <a:pt x="272685" y="148207"/>
                  </a:lnTo>
                  <a:lnTo>
                    <a:pt x="276087" y="152012"/>
                  </a:lnTo>
                  <a:lnTo>
                    <a:pt x="278356" y="156454"/>
                  </a:lnTo>
                  <a:lnTo>
                    <a:pt x="281828" y="165517"/>
                  </a:lnTo>
                  <a:lnTo>
                    <a:pt x="286547" y="172720"/>
                  </a:lnTo>
                  <a:lnTo>
                    <a:pt x="289279" y="181637"/>
                  </a:lnTo>
                  <a:lnTo>
                    <a:pt x="290008" y="186681"/>
                  </a:lnTo>
                  <a:lnTo>
                    <a:pt x="290493" y="191950"/>
                  </a:lnTo>
                  <a:lnTo>
                    <a:pt x="290817" y="197366"/>
                  </a:lnTo>
                  <a:lnTo>
                    <a:pt x="291033" y="202883"/>
                  </a:lnTo>
                  <a:lnTo>
                    <a:pt x="290225" y="208465"/>
                  </a:lnTo>
                  <a:lnTo>
                    <a:pt x="288732" y="214093"/>
                  </a:lnTo>
                  <a:lnTo>
                    <a:pt x="279495" y="241361"/>
                  </a:lnTo>
                  <a:lnTo>
                    <a:pt x="276818" y="247453"/>
                  </a:lnTo>
                  <a:lnTo>
                    <a:pt x="271302" y="256761"/>
                  </a:lnTo>
                  <a:lnTo>
                    <a:pt x="267545" y="261530"/>
                  </a:lnTo>
                  <a:lnTo>
                    <a:pt x="263136" y="266613"/>
                  </a:lnTo>
                  <a:lnTo>
                    <a:pt x="258292" y="271907"/>
                  </a:lnTo>
                  <a:lnTo>
                    <a:pt x="253157" y="276389"/>
                  </a:lnTo>
                  <a:lnTo>
                    <a:pt x="247829" y="280330"/>
                  </a:lnTo>
                  <a:lnTo>
                    <a:pt x="242371" y="283909"/>
                  </a:lnTo>
                  <a:lnTo>
                    <a:pt x="236828" y="287248"/>
                  </a:lnTo>
                  <a:lnTo>
                    <a:pt x="231228" y="290427"/>
                  </a:lnTo>
                  <a:lnTo>
                    <a:pt x="219925" y="296498"/>
                  </a:lnTo>
                  <a:lnTo>
                    <a:pt x="208552" y="302371"/>
                  </a:lnTo>
                  <a:lnTo>
                    <a:pt x="202852" y="304319"/>
                  </a:lnTo>
                  <a:lnTo>
                    <a:pt x="197147" y="305617"/>
                  </a:lnTo>
                  <a:lnTo>
                    <a:pt x="191438" y="306482"/>
                  </a:lnTo>
                  <a:lnTo>
                    <a:pt x="182556" y="309984"/>
                  </a:lnTo>
                  <a:lnTo>
                    <a:pt x="178854" y="312251"/>
                  </a:lnTo>
                  <a:lnTo>
                    <a:pt x="174480" y="312810"/>
                  </a:lnTo>
                  <a:lnTo>
                    <a:pt x="169661" y="312230"/>
                  </a:lnTo>
                  <a:lnTo>
                    <a:pt x="164542" y="310891"/>
                  </a:lnTo>
                  <a:lnTo>
                    <a:pt x="156315" y="309403"/>
                  </a:lnTo>
                  <a:lnTo>
                    <a:pt x="148530" y="308742"/>
                  </a:lnTo>
                  <a:lnTo>
                    <a:pt x="138721" y="308448"/>
                  </a:lnTo>
                  <a:lnTo>
                    <a:pt x="134391" y="307417"/>
                  </a:lnTo>
                  <a:lnTo>
                    <a:pt x="127038" y="303732"/>
                  </a:lnTo>
                  <a:lnTo>
                    <a:pt x="122096" y="300853"/>
                  </a:lnTo>
                  <a:lnTo>
                    <a:pt x="115859" y="300180"/>
                  </a:lnTo>
                  <a:lnTo>
                    <a:pt x="102869" y="2996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6"/>
            <p:cNvSpPr/>
            <p:nvPr/>
          </p:nvSpPr>
          <p:spPr>
            <a:xfrm>
              <a:off x="7375207" y="4277677"/>
              <a:ext cx="42863" cy="102871"/>
            </a:xfrm>
            <a:custGeom>
              <a:avLst/>
              <a:gdLst/>
              <a:ahLst/>
              <a:cxnLst/>
              <a:rect l="0" t="0" r="0" b="0"/>
              <a:pathLst>
                <a:path w="42863" h="102871">
                  <a:moveTo>
                    <a:pt x="0" y="0"/>
                  </a:moveTo>
                  <a:lnTo>
                    <a:pt x="15923" y="15922"/>
                  </a:lnTo>
                  <a:lnTo>
                    <a:pt x="16330" y="17283"/>
                  </a:lnTo>
                  <a:lnTo>
                    <a:pt x="16602" y="19142"/>
                  </a:lnTo>
                  <a:lnTo>
                    <a:pt x="16783" y="21334"/>
                  </a:lnTo>
                  <a:lnTo>
                    <a:pt x="16904" y="23748"/>
                  </a:lnTo>
                  <a:lnTo>
                    <a:pt x="17037" y="28969"/>
                  </a:lnTo>
                  <a:lnTo>
                    <a:pt x="18026" y="31696"/>
                  </a:lnTo>
                  <a:lnTo>
                    <a:pt x="19638" y="34465"/>
                  </a:lnTo>
                  <a:lnTo>
                    <a:pt x="21664" y="37265"/>
                  </a:lnTo>
                  <a:lnTo>
                    <a:pt x="23015" y="40083"/>
                  </a:lnTo>
                  <a:lnTo>
                    <a:pt x="23916" y="42915"/>
                  </a:lnTo>
                  <a:lnTo>
                    <a:pt x="24516" y="45755"/>
                  </a:lnTo>
                  <a:lnTo>
                    <a:pt x="24917" y="48601"/>
                  </a:lnTo>
                  <a:lnTo>
                    <a:pt x="25184" y="51451"/>
                  </a:lnTo>
                  <a:lnTo>
                    <a:pt x="25362" y="54303"/>
                  </a:lnTo>
                  <a:lnTo>
                    <a:pt x="25559" y="62552"/>
                  </a:lnTo>
                  <a:lnTo>
                    <a:pt x="25612" y="67419"/>
                  </a:lnTo>
                  <a:lnTo>
                    <a:pt x="26600" y="70664"/>
                  </a:lnTo>
                  <a:lnTo>
                    <a:pt x="28210" y="72827"/>
                  </a:lnTo>
                  <a:lnTo>
                    <a:pt x="30237" y="74268"/>
                  </a:lnTo>
                  <a:lnTo>
                    <a:pt x="31588" y="76182"/>
                  </a:lnTo>
                  <a:lnTo>
                    <a:pt x="32488" y="78410"/>
                  </a:lnTo>
                  <a:lnTo>
                    <a:pt x="33088" y="80849"/>
                  </a:lnTo>
                  <a:lnTo>
                    <a:pt x="33489" y="83427"/>
                  </a:lnTo>
                  <a:lnTo>
                    <a:pt x="33757" y="86098"/>
                  </a:lnTo>
                  <a:lnTo>
                    <a:pt x="33934" y="88831"/>
                  </a:lnTo>
                  <a:lnTo>
                    <a:pt x="35005" y="91606"/>
                  </a:lnTo>
                  <a:lnTo>
                    <a:pt x="36672" y="94408"/>
                  </a:lnTo>
                  <a:lnTo>
                    <a:pt x="42862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7"/>
            <p:cNvSpPr/>
            <p:nvPr/>
          </p:nvSpPr>
          <p:spPr>
            <a:xfrm>
              <a:off x="7589533" y="4286250"/>
              <a:ext cx="231445" cy="402908"/>
            </a:xfrm>
            <a:custGeom>
              <a:avLst/>
              <a:gdLst/>
              <a:ahLst/>
              <a:cxnLst/>
              <a:rect l="0" t="0" r="0" b="0"/>
              <a:pathLst>
                <a:path w="231445" h="402908">
                  <a:moveTo>
                    <a:pt x="128574" y="0"/>
                  </a:moveTo>
                  <a:lnTo>
                    <a:pt x="120356" y="0"/>
                  </a:lnTo>
                  <a:lnTo>
                    <a:pt x="113263" y="6785"/>
                  </a:lnTo>
                  <a:lnTo>
                    <a:pt x="104156" y="15849"/>
                  </a:lnTo>
                  <a:lnTo>
                    <a:pt x="98690" y="25862"/>
                  </a:lnTo>
                  <a:lnTo>
                    <a:pt x="95317" y="29624"/>
                  </a:lnTo>
                  <a:lnTo>
                    <a:pt x="91163" y="33084"/>
                  </a:lnTo>
                  <a:lnTo>
                    <a:pt x="86488" y="36343"/>
                  </a:lnTo>
                  <a:lnTo>
                    <a:pt x="82419" y="40421"/>
                  </a:lnTo>
                  <a:lnTo>
                    <a:pt x="71190" y="55262"/>
                  </a:lnTo>
                  <a:lnTo>
                    <a:pt x="66505" y="60654"/>
                  </a:lnTo>
                  <a:lnTo>
                    <a:pt x="61477" y="66153"/>
                  </a:lnTo>
                  <a:lnTo>
                    <a:pt x="57173" y="71725"/>
                  </a:lnTo>
                  <a:lnTo>
                    <a:pt x="53350" y="77344"/>
                  </a:lnTo>
                  <a:lnTo>
                    <a:pt x="49851" y="82995"/>
                  </a:lnTo>
                  <a:lnTo>
                    <a:pt x="45611" y="88667"/>
                  </a:lnTo>
                  <a:lnTo>
                    <a:pt x="40881" y="94354"/>
                  </a:lnTo>
                  <a:lnTo>
                    <a:pt x="35822" y="100050"/>
                  </a:lnTo>
                  <a:lnTo>
                    <a:pt x="31497" y="105753"/>
                  </a:lnTo>
                  <a:lnTo>
                    <a:pt x="27661" y="111459"/>
                  </a:lnTo>
                  <a:lnTo>
                    <a:pt x="20859" y="122880"/>
                  </a:lnTo>
                  <a:lnTo>
                    <a:pt x="14660" y="134305"/>
                  </a:lnTo>
                  <a:lnTo>
                    <a:pt x="5816" y="151448"/>
                  </a:lnTo>
                  <a:lnTo>
                    <a:pt x="2578" y="162878"/>
                  </a:lnTo>
                  <a:lnTo>
                    <a:pt x="1138" y="174307"/>
                  </a:lnTo>
                  <a:lnTo>
                    <a:pt x="499" y="185737"/>
                  </a:lnTo>
                  <a:lnTo>
                    <a:pt x="214" y="197167"/>
                  </a:lnTo>
                  <a:lnTo>
                    <a:pt x="0" y="237172"/>
                  </a:lnTo>
                  <a:lnTo>
                    <a:pt x="2533" y="248602"/>
                  </a:lnTo>
                  <a:lnTo>
                    <a:pt x="6833" y="260032"/>
                  </a:lnTo>
                  <a:lnTo>
                    <a:pt x="11920" y="271462"/>
                  </a:lnTo>
                  <a:lnTo>
                    <a:pt x="20138" y="288607"/>
                  </a:lnTo>
                  <a:lnTo>
                    <a:pt x="23231" y="300037"/>
                  </a:lnTo>
                  <a:lnTo>
                    <a:pt x="24055" y="305752"/>
                  </a:lnTo>
                  <a:lnTo>
                    <a:pt x="26510" y="311467"/>
                  </a:lnTo>
                  <a:lnTo>
                    <a:pt x="30052" y="317182"/>
                  </a:lnTo>
                  <a:lnTo>
                    <a:pt x="34317" y="322897"/>
                  </a:lnTo>
                  <a:lnTo>
                    <a:pt x="38114" y="327660"/>
                  </a:lnTo>
                  <a:lnTo>
                    <a:pt x="44872" y="335491"/>
                  </a:lnTo>
                  <a:lnTo>
                    <a:pt x="48960" y="338913"/>
                  </a:lnTo>
                  <a:lnTo>
                    <a:pt x="53591" y="342147"/>
                  </a:lnTo>
                  <a:lnTo>
                    <a:pt x="58583" y="345256"/>
                  </a:lnTo>
                  <a:lnTo>
                    <a:pt x="63816" y="348281"/>
                  </a:lnTo>
                  <a:lnTo>
                    <a:pt x="74710" y="354181"/>
                  </a:lnTo>
                  <a:lnTo>
                    <a:pt x="80282" y="358041"/>
                  </a:lnTo>
                  <a:lnTo>
                    <a:pt x="85902" y="362518"/>
                  </a:lnTo>
                  <a:lnTo>
                    <a:pt x="91553" y="367409"/>
                  </a:lnTo>
                  <a:lnTo>
                    <a:pt x="96274" y="370669"/>
                  </a:lnTo>
                  <a:lnTo>
                    <a:pt x="100373" y="372843"/>
                  </a:lnTo>
                  <a:lnTo>
                    <a:pt x="104058" y="374291"/>
                  </a:lnTo>
                  <a:lnTo>
                    <a:pt x="108421" y="376210"/>
                  </a:lnTo>
                  <a:lnTo>
                    <a:pt x="118347" y="380882"/>
                  </a:lnTo>
                  <a:lnTo>
                    <a:pt x="134645" y="388867"/>
                  </a:lnTo>
                  <a:lnTo>
                    <a:pt x="139289" y="390690"/>
                  </a:lnTo>
                  <a:lnTo>
                    <a:pt x="143338" y="391905"/>
                  </a:lnTo>
                  <a:lnTo>
                    <a:pt x="146989" y="392715"/>
                  </a:lnTo>
                  <a:lnTo>
                    <a:pt x="151329" y="393255"/>
                  </a:lnTo>
                  <a:lnTo>
                    <a:pt x="156126" y="393615"/>
                  </a:lnTo>
                  <a:lnTo>
                    <a:pt x="161230" y="393855"/>
                  </a:lnTo>
                  <a:lnTo>
                    <a:pt x="165585" y="394967"/>
                  </a:lnTo>
                  <a:lnTo>
                    <a:pt x="169440" y="396661"/>
                  </a:lnTo>
                  <a:lnTo>
                    <a:pt x="176265" y="400131"/>
                  </a:lnTo>
                  <a:lnTo>
                    <a:pt x="182473" y="401673"/>
                  </a:lnTo>
                  <a:lnTo>
                    <a:pt x="188406" y="402359"/>
                  </a:lnTo>
                  <a:lnTo>
                    <a:pt x="194219" y="402663"/>
                  </a:lnTo>
                  <a:lnTo>
                    <a:pt x="199977" y="402799"/>
                  </a:lnTo>
                  <a:lnTo>
                    <a:pt x="231444" y="4029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8"/>
            <p:cNvSpPr/>
            <p:nvPr/>
          </p:nvSpPr>
          <p:spPr>
            <a:xfrm>
              <a:off x="7778481" y="4337716"/>
              <a:ext cx="205375" cy="222855"/>
            </a:xfrm>
            <a:custGeom>
              <a:avLst/>
              <a:gdLst/>
              <a:ahLst/>
              <a:cxnLst/>
              <a:rect l="0" t="0" r="0" b="0"/>
              <a:pathLst>
                <a:path w="205375" h="222855">
                  <a:moveTo>
                    <a:pt x="196801" y="17113"/>
                  </a:moveTo>
                  <a:lnTo>
                    <a:pt x="180879" y="17113"/>
                  </a:lnTo>
                  <a:lnTo>
                    <a:pt x="175468" y="12563"/>
                  </a:lnTo>
                  <a:lnTo>
                    <a:pt x="173054" y="11222"/>
                  </a:lnTo>
                  <a:lnTo>
                    <a:pt x="167832" y="9733"/>
                  </a:lnTo>
                  <a:lnTo>
                    <a:pt x="162336" y="9071"/>
                  </a:lnTo>
                  <a:lnTo>
                    <a:pt x="156718" y="8776"/>
                  </a:lnTo>
                  <a:lnTo>
                    <a:pt x="151046" y="8646"/>
                  </a:lnTo>
                  <a:lnTo>
                    <a:pt x="142498" y="8572"/>
                  </a:lnTo>
                  <a:lnTo>
                    <a:pt x="138692" y="7609"/>
                  </a:lnTo>
                  <a:lnTo>
                    <a:pt x="134249" y="6015"/>
                  </a:lnTo>
                  <a:lnTo>
                    <a:pt x="129382" y="3999"/>
                  </a:lnTo>
                  <a:lnTo>
                    <a:pt x="125185" y="2656"/>
                  </a:lnTo>
                  <a:lnTo>
                    <a:pt x="121435" y="1760"/>
                  </a:lnTo>
                  <a:lnTo>
                    <a:pt x="117981" y="1163"/>
                  </a:lnTo>
                  <a:lnTo>
                    <a:pt x="113775" y="765"/>
                  </a:lnTo>
                  <a:lnTo>
                    <a:pt x="109066" y="499"/>
                  </a:lnTo>
                  <a:lnTo>
                    <a:pt x="99704" y="204"/>
                  </a:lnTo>
                  <a:lnTo>
                    <a:pt x="85935" y="15"/>
                  </a:lnTo>
                  <a:lnTo>
                    <a:pt x="82884" y="0"/>
                  </a:lnTo>
                  <a:lnTo>
                    <a:pt x="78947" y="942"/>
                  </a:lnTo>
                  <a:lnTo>
                    <a:pt x="74417" y="2522"/>
                  </a:lnTo>
                  <a:lnTo>
                    <a:pt x="69491" y="4529"/>
                  </a:lnTo>
                  <a:lnTo>
                    <a:pt x="65256" y="6819"/>
                  </a:lnTo>
                  <a:lnTo>
                    <a:pt x="61479" y="9298"/>
                  </a:lnTo>
                  <a:lnTo>
                    <a:pt x="58009" y="11903"/>
                  </a:lnTo>
                  <a:lnTo>
                    <a:pt x="53790" y="13640"/>
                  </a:lnTo>
                  <a:lnTo>
                    <a:pt x="49073" y="14798"/>
                  </a:lnTo>
                  <a:lnTo>
                    <a:pt x="44023" y="15570"/>
                  </a:lnTo>
                  <a:lnTo>
                    <a:pt x="39704" y="17037"/>
                  </a:lnTo>
                  <a:lnTo>
                    <a:pt x="35873" y="18968"/>
                  </a:lnTo>
                  <a:lnTo>
                    <a:pt x="32365" y="21207"/>
                  </a:lnTo>
                  <a:lnTo>
                    <a:pt x="29074" y="23653"/>
                  </a:lnTo>
                  <a:lnTo>
                    <a:pt x="22879" y="28910"/>
                  </a:lnTo>
                  <a:lnTo>
                    <a:pt x="16950" y="34421"/>
                  </a:lnTo>
                  <a:lnTo>
                    <a:pt x="14035" y="37225"/>
                  </a:lnTo>
                  <a:lnTo>
                    <a:pt x="12092" y="40046"/>
                  </a:lnTo>
                  <a:lnTo>
                    <a:pt x="9933" y="45721"/>
                  </a:lnTo>
                  <a:lnTo>
                    <a:pt x="8973" y="51418"/>
                  </a:lnTo>
                  <a:lnTo>
                    <a:pt x="8718" y="54271"/>
                  </a:lnTo>
                  <a:lnTo>
                    <a:pt x="7595" y="58077"/>
                  </a:lnTo>
                  <a:lnTo>
                    <a:pt x="5894" y="62520"/>
                  </a:lnTo>
                  <a:lnTo>
                    <a:pt x="3807" y="67387"/>
                  </a:lnTo>
                  <a:lnTo>
                    <a:pt x="2416" y="71585"/>
                  </a:lnTo>
                  <a:lnTo>
                    <a:pt x="1489" y="75335"/>
                  </a:lnTo>
                  <a:lnTo>
                    <a:pt x="458" y="82042"/>
                  </a:lnTo>
                  <a:lnTo>
                    <a:pt x="0" y="88198"/>
                  </a:lnTo>
                  <a:lnTo>
                    <a:pt x="830" y="91173"/>
                  </a:lnTo>
                  <a:lnTo>
                    <a:pt x="4293" y="97019"/>
                  </a:lnTo>
                  <a:lnTo>
                    <a:pt x="8386" y="102642"/>
                  </a:lnTo>
                  <a:lnTo>
                    <a:pt x="12413" y="106879"/>
                  </a:lnTo>
                  <a:lnTo>
                    <a:pt x="14821" y="108390"/>
                  </a:lnTo>
                  <a:lnTo>
                    <a:pt x="20036" y="110069"/>
                  </a:lnTo>
                  <a:lnTo>
                    <a:pt x="25529" y="113354"/>
                  </a:lnTo>
                  <a:lnTo>
                    <a:pt x="28327" y="115564"/>
                  </a:lnTo>
                  <a:lnTo>
                    <a:pt x="31145" y="117037"/>
                  </a:lnTo>
                  <a:lnTo>
                    <a:pt x="36817" y="118675"/>
                  </a:lnTo>
                  <a:lnTo>
                    <a:pt x="40615" y="119111"/>
                  </a:lnTo>
                  <a:lnTo>
                    <a:pt x="45052" y="119402"/>
                  </a:lnTo>
                  <a:lnTo>
                    <a:pt x="54109" y="119725"/>
                  </a:lnTo>
                  <a:lnTo>
                    <a:pt x="61311" y="119868"/>
                  </a:lnTo>
                  <a:lnTo>
                    <a:pt x="64564" y="118954"/>
                  </a:lnTo>
                  <a:lnTo>
                    <a:pt x="70718" y="115399"/>
                  </a:lnTo>
                  <a:lnTo>
                    <a:pt x="76630" y="110643"/>
                  </a:lnTo>
                  <a:lnTo>
                    <a:pt x="79539" y="108042"/>
                  </a:lnTo>
                  <a:lnTo>
                    <a:pt x="82432" y="106308"/>
                  </a:lnTo>
                  <a:lnTo>
                    <a:pt x="88185" y="104380"/>
                  </a:lnTo>
                  <a:lnTo>
                    <a:pt x="92006" y="101961"/>
                  </a:lnTo>
                  <a:lnTo>
                    <a:pt x="96457" y="98444"/>
                  </a:lnTo>
                  <a:lnTo>
                    <a:pt x="101331" y="94194"/>
                  </a:lnTo>
                  <a:lnTo>
                    <a:pt x="109284" y="86932"/>
                  </a:lnTo>
                  <a:lnTo>
                    <a:pt x="115996" y="80529"/>
                  </a:lnTo>
                  <a:lnTo>
                    <a:pt x="139620" y="57140"/>
                  </a:lnTo>
                  <a:lnTo>
                    <a:pt x="142489" y="53323"/>
                  </a:lnTo>
                  <a:lnTo>
                    <a:pt x="145353" y="48873"/>
                  </a:lnTo>
                  <a:lnTo>
                    <a:pt x="148215" y="44002"/>
                  </a:lnTo>
                  <a:lnTo>
                    <a:pt x="151074" y="39801"/>
                  </a:lnTo>
                  <a:lnTo>
                    <a:pt x="153934" y="36049"/>
                  </a:lnTo>
                  <a:lnTo>
                    <a:pt x="156793" y="32595"/>
                  </a:lnTo>
                  <a:lnTo>
                    <a:pt x="159970" y="26217"/>
                  </a:lnTo>
                  <a:lnTo>
                    <a:pt x="162362" y="17646"/>
                  </a:lnTo>
                  <a:lnTo>
                    <a:pt x="162482" y="11327"/>
                  </a:lnTo>
                  <a:lnTo>
                    <a:pt x="162508" y="8908"/>
                  </a:lnTo>
                  <a:lnTo>
                    <a:pt x="162510" y="13200"/>
                  </a:lnTo>
                  <a:lnTo>
                    <a:pt x="163462" y="14505"/>
                  </a:lnTo>
                  <a:lnTo>
                    <a:pt x="165051" y="15375"/>
                  </a:lnTo>
                  <a:lnTo>
                    <a:pt x="167062" y="15954"/>
                  </a:lnTo>
                  <a:lnTo>
                    <a:pt x="168402" y="17293"/>
                  </a:lnTo>
                  <a:lnTo>
                    <a:pt x="169296" y="19138"/>
                  </a:lnTo>
                  <a:lnTo>
                    <a:pt x="170289" y="23729"/>
                  </a:lnTo>
                  <a:lnTo>
                    <a:pt x="170731" y="28944"/>
                  </a:lnTo>
                  <a:lnTo>
                    <a:pt x="170926" y="34436"/>
                  </a:lnTo>
                  <a:lnTo>
                    <a:pt x="170979" y="37235"/>
                  </a:lnTo>
                  <a:lnTo>
                    <a:pt x="171967" y="41005"/>
                  </a:lnTo>
                  <a:lnTo>
                    <a:pt x="173577" y="45424"/>
                  </a:lnTo>
                  <a:lnTo>
                    <a:pt x="175603" y="50275"/>
                  </a:lnTo>
                  <a:lnTo>
                    <a:pt x="176954" y="55413"/>
                  </a:lnTo>
                  <a:lnTo>
                    <a:pt x="177855" y="60744"/>
                  </a:lnTo>
                  <a:lnTo>
                    <a:pt x="178456" y="66203"/>
                  </a:lnTo>
                  <a:lnTo>
                    <a:pt x="178855" y="71748"/>
                  </a:lnTo>
                  <a:lnTo>
                    <a:pt x="179123" y="77349"/>
                  </a:lnTo>
                  <a:lnTo>
                    <a:pt x="179300" y="82988"/>
                  </a:lnTo>
                  <a:lnTo>
                    <a:pt x="180371" y="88652"/>
                  </a:lnTo>
                  <a:lnTo>
                    <a:pt x="182038" y="94334"/>
                  </a:lnTo>
                  <a:lnTo>
                    <a:pt x="184101" y="100026"/>
                  </a:lnTo>
                  <a:lnTo>
                    <a:pt x="185477" y="105726"/>
                  </a:lnTo>
                  <a:lnTo>
                    <a:pt x="186394" y="111431"/>
                  </a:lnTo>
                  <a:lnTo>
                    <a:pt x="187005" y="117139"/>
                  </a:lnTo>
                  <a:lnTo>
                    <a:pt x="187414" y="122850"/>
                  </a:lnTo>
                  <a:lnTo>
                    <a:pt x="187686" y="128562"/>
                  </a:lnTo>
                  <a:lnTo>
                    <a:pt x="187986" y="139989"/>
                  </a:lnTo>
                  <a:lnTo>
                    <a:pt x="188122" y="151417"/>
                  </a:lnTo>
                  <a:lnTo>
                    <a:pt x="189110" y="157132"/>
                  </a:lnTo>
                  <a:lnTo>
                    <a:pt x="190721" y="162847"/>
                  </a:lnTo>
                  <a:lnTo>
                    <a:pt x="192747" y="168561"/>
                  </a:lnTo>
                  <a:lnTo>
                    <a:pt x="194099" y="174276"/>
                  </a:lnTo>
                  <a:lnTo>
                    <a:pt x="194999" y="179991"/>
                  </a:lnTo>
                  <a:lnTo>
                    <a:pt x="195600" y="185706"/>
                  </a:lnTo>
                  <a:lnTo>
                    <a:pt x="196001" y="190469"/>
                  </a:lnTo>
                  <a:lnTo>
                    <a:pt x="196267" y="194596"/>
                  </a:lnTo>
                  <a:lnTo>
                    <a:pt x="196445" y="198300"/>
                  </a:lnTo>
                  <a:lnTo>
                    <a:pt x="196643" y="207496"/>
                  </a:lnTo>
                  <a:lnTo>
                    <a:pt x="196770" y="219820"/>
                  </a:lnTo>
                  <a:lnTo>
                    <a:pt x="197733" y="220831"/>
                  </a:lnTo>
                  <a:lnTo>
                    <a:pt x="199327" y="221505"/>
                  </a:lnTo>
                  <a:lnTo>
                    <a:pt x="205374" y="22285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9"/>
            <p:cNvSpPr/>
            <p:nvPr/>
          </p:nvSpPr>
          <p:spPr>
            <a:xfrm>
              <a:off x="8078152" y="4551997"/>
              <a:ext cx="25718" cy="111444"/>
            </a:xfrm>
            <a:custGeom>
              <a:avLst/>
              <a:gdLst/>
              <a:ahLst/>
              <a:cxnLst/>
              <a:rect l="0" t="0" r="0" b="0"/>
              <a:pathLst>
                <a:path w="25718" h="111444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5"/>
                  </a:lnTo>
                  <a:lnTo>
                    <a:pt x="7382" y="11932"/>
                  </a:lnTo>
                  <a:lnTo>
                    <a:pt x="7778" y="14622"/>
                  </a:lnTo>
                  <a:lnTo>
                    <a:pt x="8043" y="17368"/>
                  </a:lnTo>
                  <a:lnTo>
                    <a:pt x="8220" y="20151"/>
                  </a:lnTo>
                  <a:lnTo>
                    <a:pt x="8416" y="25784"/>
                  </a:lnTo>
                  <a:lnTo>
                    <a:pt x="8527" y="36850"/>
                  </a:lnTo>
                  <a:lnTo>
                    <a:pt x="8541" y="41712"/>
                  </a:lnTo>
                  <a:lnTo>
                    <a:pt x="9505" y="45905"/>
                  </a:lnTo>
                  <a:lnTo>
                    <a:pt x="11099" y="49653"/>
                  </a:lnTo>
                  <a:lnTo>
                    <a:pt x="13114" y="53105"/>
                  </a:lnTo>
                  <a:lnTo>
                    <a:pt x="14457" y="57311"/>
                  </a:lnTo>
                  <a:lnTo>
                    <a:pt x="15353" y="62020"/>
                  </a:lnTo>
                  <a:lnTo>
                    <a:pt x="15951" y="67064"/>
                  </a:lnTo>
                  <a:lnTo>
                    <a:pt x="16349" y="71379"/>
                  </a:lnTo>
                  <a:lnTo>
                    <a:pt x="16615" y="75209"/>
                  </a:lnTo>
                  <a:lnTo>
                    <a:pt x="16791" y="78714"/>
                  </a:lnTo>
                  <a:lnTo>
                    <a:pt x="16988" y="85149"/>
                  </a:lnTo>
                  <a:lnTo>
                    <a:pt x="17114" y="97041"/>
                  </a:lnTo>
                  <a:lnTo>
                    <a:pt x="18077" y="99937"/>
                  </a:lnTo>
                  <a:lnTo>
                    <a:pt x="19671" y="102819"/>
                  </a:lnTo>
                  <a:lnTo>
                    <a:pt x="25717" y="1114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0"/>
            <p:cNvSpPr/>
            <p:nvPr/>
          </p:nvSpPr>
          <p:spPr>
            <a:xfrm>
              <a:off x="8189594" y="4363450"/>
              <a:ext cx="162845" cy="238642"/>
            </a:xfrm>
            <a:custGeom>
              <a:avLst/>
              <a:gdLst/>
              <a:ahLst/>
              <a:cxnLst/>
              <a:rect l="0" t="0" r="0" b="0"/>
              <a:pathLst>
                <a:path w="162845" h="238642">
                  <a:moveTo>
                    <a:pt x="60008" y="17097"/>
                  </a:moveTo>
                  <a:lnTo>
                    <a:pt x="42977" y="17097"/>
                  </a:lnTo>
                  <a:lnTo>
                    <a:pt x="42885" y="23941"/>
                  </a:lnTo>
                  <a:lnTo>
                    <a:pt x="42874" y="29029"/>
                  </a:lnTo>
                  <a:lnTo>
                    <a:pt x="41917" y="31719"/>
                  </a:lnTo>
                  <a:lnTo>
                    <a:pt x="38315" y="37248"/>
                  </a:lnTo>
                  <a:lnTo>
                    <a:pt x="36974" y="41009"/>
                  </a:lnTo>
                  <a:lnTo>
                    <a:pt x="36079" y="45421"/>
                  </a:lnTo>
                  <a:lnTo>
                    <a:pt x="35483" y="50267"/>
                  </a:lnTo>
                  <a:lnTo>
                    <a:pt x="34134" y="55403"/>
                  </a:lnTo>
                  <a:lnTo>
                    <a:pt x="32280" y="60732"/>
                  </a:lnTo>
                  <a:lnTo>
                    <a:pt x="30093" y="66189"/>
                  </a:lnTo>
                  <a:lnTo>
                    <a:pt x="27682" y="71733"/>
                  </a:lnTo>
                  <a:lnTo>
                    <a:pt x="22464" y="82972"/>
                  </a:lnTo>
                  <a:lnTo>
                    <a:pt x="20691" y="88636"/>
                  </a:lnTo>
                  <a:lnTo>
                    <a:pt x="19509" y="94318"/>
                  </a:lnTo>
                  <a:lnTo>
                    <a:pt x="18722" y="100010"/>
                  </a:lnTo>
                  <a:lnTo>
                    <a:pt x="17244" y="105710"/>
                  </a:lnTo>
                  <a:lnTo>
                    <a:pt x="15306" y="111415"/>
                  </a:lnTo>
                  <a:lnTo>
                    <a:pt x="13061" y="117123"/>
                  </a:lnTo>
                  <a:lnTo>
                    <a:pt x="11566" y="122833"/>
                  </a:lnTo>
                  <a:lnTo>
                    <a:pt x="10568" y="128545"/>
                  </a:lnTo>
                  <a:lnTo>
                    <a:pt x="9903" y="134258"/>
                  </a:lnTo>
                  <a:lnTo>
                    <a:pt x="9459" y="140925"/>
                  </a:lnTo>
                  <a:lnTo>
                    <a:pt x="9164" y="148226"/>
                  </a:lnTo>
                  <a:lnTo>
                    <a:pt x="8748" y="169615"/>
                  </a:lnTo>
                  <a:lnTo>
                    <a:pt x="8690" y="175926"/>
                  </a:lnTo>
                  <a:lnTo>
                    <a:pt x="9603" y="181085"/>
                  </a:lnTo>
                  <a:lnTo>
                    <a:pt x="11165" y="185478"/>
                  </a:lnTo>
                  <a:lnTo>
                    <a:pt x="14488" y="192898"/>
                  </a:lnTo>
                  <a:lnTo>
                    <a:pt x="15964" y="199371"/>
                  </a:lnTo>
                  <a:lnTo>
                    <a:pt x="19161" y="205423"/>
                  </a:lnTo>
                  <a:lnTo>
                    <a:pt x="23756" y="211287"/>
                  </a:lnTo>
                  <a:lnTo>
                    <a:pt x="26316" y="214185"/>
                  </a:lnTo>
                  <a:lnTo>
                    <a:pt x="31698" y="219944"/>
                  </a:lnTo>
                  <a:lnTo>
                    <a:pt x="37265" y="225679"/>
                  </a:lnTo>
                  <a:lnTo>
                    <a:pt x="40084" y="227589"/>
                  </a:lnTo>
                  <a:lnTo>
                    <a:pt x="42915" y="228863"/>
                  </a:lnTo>
                  <a:lnTo>
                    <a:pt x="45756" y="229712"/>
                  </a:lnTo>
                  <a:lnTo>
                    <a:pt x="48602" y="231230"/>
                  </a:lnTo>
                  <a:lnTo>
                    <a:pt x="51451" y="233195"/>
                  </a:lnTo>
                  <a:lnTo>
                    <a:pt x="54304" y="235457"/>
                  </a:lnTo>
                  <a:lnTo>
                    <a:pt x="57157" y="236966"/>
                  </a:lnTo>
                  <a:lnTo>
                    <a:pt x="60014" y="237971"/>
                  </a:lnTo>
                  <a:lnTo>
                    <a:pt x="62869" y="238641"/>
                  </a:lnTo>
                  <a:lnTo>
                    <a:pt x="65725" y="238136"/>
                  </a:lnTo>
                  <a:lnTo>
                    <a:pt x="68581" y="236846"/>
                  </a:lnTo>
                  <a:lnTo>
                    <a:pt x="71439" y="235034"/>
                  </a:lnTo>
                  <a:lnTo>
                    <a:pt x="75248" y="233826"/>
                  </a:lnTo>
                  <a:lnTo>
                    <a:pt x="79694" y="233020"/>
                  </a:lnTo>
                  <a:lnTo>
                    <a:pt x="84562" y="232484"/>
                  </a:lnTo>
                  <a:lnTo>
                    <a:pt x="88759" y="231173"/>
                  </a:lnTo>
                  <a:lnTo>
                    <a:pt x="92511" y="229347"/>
                  </a:lnTo>
                  <a:lnTo>
                    <a:pt x="95964" y="227177"/>
                  </a:lnTo>
                  <a:lnTo>
                    <a:pt x="99218" y="224778"/>
                  </a:lnTo>
                  <a:lnTo>
                    <a:pt x="102341" y="222226"/>
                  </a:lnTo>
                  <a:lnTo>
                    <a:pt x="105376" y="219572"/>
                  </a:lnTo>
                  <a:lnTo>
                    <a:pt x="108351" y="216851"/>
                  </a:lnTo>
                  <a:lnTo>
                    <a:pt x="114196" y="211287"/>
                  </a:lnTo>
                  <a:lnTo>
                    <a:pt x="122842" y="202799"/>
                  </a:lnTo>
                  <a:lnTo>
                    <a:pt x="126662" y="199954"/>
                  </a:lnTo>
                  <a:lnTo>
                    <a:pt x="131114" y="197104"/>
                  </a:lnTo>
                  <a:lnTo>
                    <a:pt x="135987" y="194252"/>
                  </a:lnTo>
                  <a:lnTo>
                    <a:pt x="139236" y="190445"/>
                  </a:lnTo>
                  <a:lnTo>
                    <a:pt x="141402" y="186003"/>
                  </a:lnTo>
                  <a:lnTo>
                    <a:pt x="142845" y="181136"/>
                  </a:lnTo>
                  <a:lnTo>
                    <a:pt x="144760" y="176939"/>
                  </a:lnTo>
                  <a:lnTo>
                    <a:pt x="149428" y="169735"/>
                  </a:lnTo>
                  <a:lnTo>
                    <a:pt x="151055" y="165528"/>
                  </a:lnTo>
                  <a:lnTo>
                    <a:pt x="152138" y="160819"/>
                  </a:lnTo>
                  <a:lnTo>
                    <a:pt x="152861" y="155774"/>
                  </a:lnTo>
                  <a:lnTo>
                    <a:pt x="154295" y="150506"/>
                  </a:lnTo>
                  <a:lnTo>
                    <a:pt x="156204" y="145089"/>
                  </a:lnTo>
                  <a:lnTo>
                    <a:pt x="158429" y="139572"/>
                  </a:lnTo>
                  <a:lnTo>
                    <a:pt x="159911" y="134942"/>
                  </a:lnTo>
                  <a:lnTo>
                    <a:pt x="160900" y="130903"/>
                  </a:lnTo>
                  <a:lnTo>
                    <a:pt x="161559" y="127258"/>
                  </a:lnTo>
                  <a:lnTo>
                    <a:pt x="161999" y="122923"/>
                  </a:lnTo>
                  <a:lnTo>
                    <a:pt x="162292" y="118127"/>
                  </a:lnTo>
                  <a:lnTo>
                    <a:pt x="162617" y="107720"/>
                  </a:lnTo>
                  <a:lnTo>
                    <a:pt x="162844" y="84405"/>
                  </a:lnTo>
                  <a:lnTo>
                    <a:pt x="161903" y="80067"/>
                  </a:lnTo>
                  <a:lnTo>
                    <a:pt x="160323" y="75270"/>
                  </a:lnTo>
                  <a:lnTo>
                    <a:pt x="158318" y="70166"/>
                  </a:lnTo>
                  <a:lnTo>
                    <a:pt x="156981" y="65811"/>
                  </a:lnTo>
                  <a:lnTo>
                    <a:pt x="155495" y="58433"/>
                  </a:lnTo>
                  <a:lnTo>
                    <a:pt x="154145" y="54179"/>
                  </a:lnTo>
                  <a:lnTo>
                    <a:pt x="152294" y="49439"/>
                  </a:lnTo>
                  <a:lnTo>
                    <a:pt x="150107" y="44373"/>
                  </a:lnTo>
                  <a:lnTo>
                    <a:pt x="148648" y="39091"/>
                  </a:lnTo>
                  <a:lnTo>
                    <a:pt x="147677" y="33665"/>
                  </a:lnTo>
                  <a:lnTo>
                    <a:pt x="147029" y="28142"/>
                  </a:lnTo>
                  <a:lnTo>
                    <a:pt x="144692" y="23508"/>
                  </a:lnTo>
                  <a:lnTo>
                    <a:pt x="141229" y="19466"/>
                  </a:lnTo>
                  <a:lnTo>
                    <a:pt x="137015" y="15819"/>
                  </a:lnTo>
                  <a:lnTo>
                    <a:pt x="133254" y="12435"/>
                  </a:lnTo>
                  <a:lnTo>
                    <a:pt x="126534" y="6135"/>
                  </a:lnTo>
                  <a:lnTo>
                    <a:pt x="123409" y="4074"/>
                  </a:lnTo>
                  <a:lnTo>
                    <a:pt x="120373" y="2700"/>
                  </a:lnTo>
                  <a:lnTo>
                    <a:pt x="117396" y="1784"/>
                  </a:lnTo>
                  <a:lnTo>
                    <a:pt x="113506" y="1173"/>
                  </a:lnTo>
                  <a:lnTo>
                    <a:pt x="109009" y="766"/>
                  </a:lnTo>
                  <a:lnTo>
                    <a:pt x="104105" y="495"/>
                  </a:lnTo>
                  <a:lnTo>
                    <a:pt x="91037" y="194"/>
                  </a:lnTo>
                  <a:lnTo>
                    <a:pt x="68466" y="0"/>
                  </a:lnTo>
                  <a:lnTo>
                    <a:pt x="63742" y="937"/>
                  </a:lnTo>
                  <a:lnTo>
                    <a:pt x="58687" y="2513"/>
                  </a:lnTo>
                  <a:lnTo>
                    <a:pt x="53412" y="4517"/>
                  </a:lnTo>
                  <a:lnTo>
                    <a:pt x="47990" y="6806"/>
                  </a:lnTo>
                  <a:lnTo>
                    <a:pt x="42472" y="9283"/>
                  </a:lnTo>
                  <a:lnTo>
                    <a:pt x="36887" y="11888"/>
                  </a:lnTo>
                  <a:lnTo>
                    <a:pt x="32211" y="13625"/>
                  </a:lnTo>
                  <a:lnTo>
                    <a:pt x="28143" y="14782"/>
                  </a:lnTo>
                  <a:lnTo>
                    <a:pt x="24477" y="15554"/>
                  </a:lnTo>
                  <a:lnTo>
                    <a:pt x="21080" y="17020"/>
                  </a:lnTo>
                  <a:lnTo>
                    <a:pt x="17863" y="18951"/>
                  </a:lnTo>
                  <a:lnTo>
                    <a:pt x="14767" y="21190"/>
                  </a:lnTo>
                  <a:lnTo>
                    <a:pt x="11750" y="22684"/>
                  </a:lnTo>
                  <a:lnTo>
                    <a:pt x="8786" y="23679"/>
                  </a:lnTo>
                  <a:lnTo>
                    <a:pt x="0" y="256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1"/>
            <p:cNvSpPr/>
            <p:nvPr/>
          </p:nvSpPr>
          <p:spPr>
            <a:xfrm>
              <a:off x="8369617" y="4269104"/>
              <a:ext cx="195787" cy="342901"/>
            </a:xfrm>
            <a:custGeom>
              <a:avLst/>
              <a:gdLst/>
              <a:ahLst/>
              <a:cxnLst/>
              <a:rect l="0" t="0" r="0" b="0"/>
              <a:pathLst>
                <a:path w="195787" h="342901">
                  <a:moveTo>
                    <a:pt x="0" y="0"/>
                  </a:moveTo>
                  <a:lnTo>
                    <a:pt x="11931" y="0"/>
                  </a:lnTo>
                  <a:lnTo>
                    <a:pt x="14622" y="953"/>
                  </a:lnTo>
                  <a:lnTo>
                    <a:pt x="20152" y="4551"/>
                  </a:lnTo>
                  <a:lnTo>
                    <a:pt x="25783" y="6786"/>
                  </a:lnTo>
                  <a:lnTo>
                    <a:pt x="28619" y="7381"/>
                  </a:lnTo>
                  <a:lnTo>
                    <a:pt x="32415" y="7779"/>
                  </a:lnTo>
                  <a:lnTo>
                    <a:pt x="36850" y="8044"/>
                  </a:lnTo>
                  <a:lnTo>
                    <a:pt x="41712" y="8220"/>
                  </a:lnTo>
                  <a:lnTo>
                    <a:pt x="45905" y="9290"/>
                  </a:lnTo>
                  <a:lnTo>
                    <a:pt x="49654" y="10956"/>
                  </a:lnTo>
                  <a:lnTo>
                    <a:pt x="53105" y="13019"/>
                  </a:lnTo>
                  <a:lnTo>
                    <a:pt x="57311" y="15347"/>
                  </a:lnTo>
                  <a:lnTo>
                    <a:pt x="67064" y="20474"/>
                  </a:lnTo>
                  <a:lnTo>
                    <a:pt x="72332" y="22222"/>
                  </a:lnTo>
                  <a:lnTo>
                    <a:pt x="77749" y="23387"/>
                  </a:lnTo>
                  <a:lnTo>
                    <a:pt x="83265" y="24164"/>
                  </a:lnTo>
                  <a:lnTo>
                    <a:pt x="87896" y="25635"/>
                  </a:lnTo>
                  <a:lnTo>
                    <a:pt x="91935" y="27568"/>
                  </a:lnTo>
                  <a:lnTo>
                    <a:pt x="95580" y="29809"/>
                  </a:lnTo>
                  <a:lnTo>
                    <a:pt x="99915" y="32255"/>
                  </a:lnTo>
                  <a:lnTo>
                    <a:pt x="109812" y="37513"/>
                  </a:lnTo>
                  <a:lnTo>
                    <a:pt x="126094" y="45829"/>
                  </a:lnTo>
                  <a:lnTo>
                    <a:pt x="130735" y="48650"/>
                  </a:lnTo>
                  <a:lnTo>
                    <a:pt x="134781" y="51484"/>
                  </a:lnTo>
                  <a:lnTo>
                    <a:pt x="138431" y="54325"/>
                  </a:lnTo>
                  <a:lnTo>
                    <a:pt x="142770" y="58124"/>
                  </a:lnTo>
                  <a:lnTo>
                    <a:pt x="147568" y="62562"/>
                  </a:lnTo>
                  <a:lnTo>
                    <a:pt x="152672" y="67426"/>
                  </a:lnTo>
                  <a:lnTo>
                    <a:pt x="157978" y="71621"/>
                  </a:lnTo>
                  <a:lnTo>
                    <a:pt x="163421" y="75370"/>
                  </a:lnTo>
                  <a:lnTo>
                    <a:pt x="168955" y="78822"/>
                  </a:lnTo>
                  <a:lnTo>
                    <a:pt x="173597" y="83028"/>
                  </a:lnTo>
                  <a:lnTo>
                    <a:pt x="177644" y="87737"/>
                  </a:lnTo>
                  <a:lnTo>
                    <a:pt x="181294" y="92782"/>
                  </a:lnTo>
                  <a:lnTo>
                    <a:pt x="185350" y="103467"/>
                  </a:lnTo>
                  <a:lnTo>
                    <a:pt x="186432" y="108983"/>
                  </a:lnTo>
                  <a:lnTo>
                    <a:pt x="188105" y="115518"/>
                  </a:lnTo>
                  <a:lnTo>
                    <a:pt x="190174" y="122732"/>
                  </a:lnTo>
                  <a:lnTo>
                    <a:pt x="192505" y="130399"/>
                  </a:lnTo>
                  <a:lnTo>
                    <a:pt x="194060" y="137415"/>
                  </a:lnTo>
                  <a:lnTo>
                    <a:pt x="195095" y="143998"/>
                  </a:lnTo>
                  <a:lnTo>
                    <a:pt x="195786" y="150291"/>
                  </a:lnTo>
                  <a:lnTo>
                    <a:pt x="195295" y="156392"/>
                  </a:lnTo>
                  <a:lnTo>
                    <a:pt x="194013" y="162364"/>
                  </a:lnTo>
                  <a:lnTo>
                    <a:pt x="192207" y="168251"/>
                  </a:lnTo>
                  <a:lnTo>
                    <a:pt x="191003" y="175032"/>
                  </a:lnTo>
                  <a:lnTo>
                    <a:pt x="190200" y="182411"/>
                  </a:lnTo>
                  <a:lnTo>
                    <a:pt x="189665" y="190187"/>
                  </a:lnTo>
                  <a:lnTo>
                    <a:pt x="189309" y="197277"/>
                  </a:lnTo>
                  <a:lnTo>
                    <a:pt x="188912" y="210234"/>
                  </a:lnTo>
                  <a:lnTo>
                    <a:pt x="187854" y="217308"/>
                  </a:lnTo>
                  <a:lnTo>
                    <a:pt x="186196" y="224883"/>
                  </a:lnTo>
                  <a:lnTo>
                    <a:pt x="184138" y="232790"/>
                  </a:lnTo>
                  <a:lnTo>
                    <a:pt x="180862" y="239966"/>
                  </a:lnTo>
                  <a:lnTo>
                    <a:pt x="176772" y="246655"/>
                  </a:lnTo>
                  <a:lnTo>
                    <a:pt x="172141" y="253019"/>
                  </a:lnTo>
                  <a:lnTo>
                    <a:pt x="168100" y="259167"/>
                  </a:lnTo>
                  <a:lnTo>
                    <a:pt x="164455" y="265171"/>
                  </a:lnTo>
                  <a:lnTo>
                    <a:pt x="161071" y="271078"/>
                  </a:lnTo>
                  <a:lnTo>
                    <a:pt x="154773" y="282722"/>
                  </a:lnTo>
                  <a:lnTo>
                    <a:pt x="148797" y="293295"/>
                  </a:lnTo>
                  <a:lnTo>
                    <a:pt x="142968" y="301169"/>
                  </a:lnTo>
                  <a:lnTo>
                    <a:pt x="137201" y="307843"/>
                  </a:lnTo>
                  <a:lnTo>
                    <a:pt x="131463" y="313985"/>
                  </a:lnTo>
                  <a:lnTo>
                    <a:pt x="120019" y="325688"/>
                  </a:lnTo>
                  <a:lnTo>
                    <a:pt x="117161" y="328568"/>
                  </a:lnTo>
                  <a:lnTo>
                    <a:pt x="114301" y="330488"/>
                  </a:lnTo>
                  <a:lnTo>
                    <a:pt x="108586" y="332621"/>
                  </a:lnTo>
                  <a:lnTo>
                    <a:pt x="106680" y="334143"/>
                  </a:lnTo>
                  <a:lnTo>
                    <a:pt x="105411" y="336110"/>
                  </a:lnTo>
                  <a:lnTo>
                    <a:pt x="104563" y="338374"/>
                  </a:lnTo>
                  <a:lnTo>
                    <a:pt x="103047" y="339883"/>
                  </a:lnTo>
                  <a:lnTo>
                    <a:pt x="101083" y="340889"/>
                  </a:lnTo>
                  <a:lnTo>
                    <a:pt x="94298" y="3429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2"/>
            <p:cNvSpPr/>
            <p:nvPr/>
          </p:nvSpPr>
          <p:spPr>
            <a:xfrm>
              <a:off x="7186625" y="4929187"/>
              <a:ext cx="257163" cy="282776"/>
            </a:xfrm>
            <a:custGeom>
              <a:avLst/>
              <a:gdLst/>
              <a:ahLst/>
              <a:cxnLst/>
              <a:rect l="0" t="0" r="0" b="0"/>
              <a:pathLst>
                <a:path w="257163" h="282776">
                  <a:moveTo>
                    <a:pt x="205727" y="0"/>
                  </a:moveTo>
                  <a:lnTo>
                    <a:pt x="135473" y="0"/>
                  </a:lnTo>
                  <a:lnTo>
                    <a:pt x="132220" y="953"/>
                  </a:lnTo>
                  <a:lnTo>
                    <a:pt x="126067" y="4551"/>
                  </a:lnTo>
                  <a:lnTo>
                    <a:pt x="122141" y="5892"/>
                  </a:lnTo>
                  <a:lnTo>
                    <a:pt x="117618" y="6785"/>
                  </a:lnTo>
                  <a:lnTo>
                    <a:pt x="112698" y="7381"/>
                  </a:lnTo>
                  <a:lnTo>
                    <a:pt x="108465" y="8730"/>
                  </a:lnTo>
                  <a:lnTo>
                    <a:pt x="101222" y="12771"/>
                  </a:lnTo>
                  <a:lnTo>
                    <a:pt x="97004" y="14229"/>
                  </a:lnTo>
                  <a:lnTo>
                    <a:pt x="92288" y="15201"/>
                  </a:lnTo>
                  <a:lnTo>
                    <a:pt x="87238" y="15849"/>
                  </a:lnTo>
                  <a:lnTo>
                    <a:pt x="82920" y="18186"/>
                  </a:lnTo>
                  <a:lnTo>
                    <a:pt x="71338" y="29625"/>
                  </a:lnTo>
                  <a:lnTo>
                    <a:pt x="66605" y="33084"/>
                  </a:lnTo>
                  <a:lnTo>
                    <a:pt x="61544" y="36344"/>
                  </a:lnTo>
                  <a:lnTo>
                    <a:pt x="57218" y="39469"/>
                  </a:lnTo>
                  <a:lnTo>
                    <a:pt x="49871" y="45482"/>
                  </a:lnTo>
                  <a:lnTo>
                    <a:pt x="43430" y="51329"/>
                  </a:lnTo>
                  <a:lnTo>
                    <a:pt x="40379" y="54222"/>
                  </a:lnTo>
                  <a:lnTo>
                    <a:pt x="34449" y="62516"/>
                  </a:lnTo>
                  <a:lnTo>
                    <a:pt x="31534" y="67395"/>
                  </a:lnTo>
                  <a:lnTo>
                    <a:pt x="28639" y="72553"/>
                  </a:lnTo>
                  <a:lnTo>
                    <a:pt x="22881" y="83363"/>
                  </a:lnTo>
                  <a:lnTo>
                    <a:pt x="5705" y="117201"/>
                  </a:lnTo>
                  <a:lnTo>
                    <a:pt x="3799" y="122902"/>
                  </a:lnTo>
                  <a:lnTo>
                    <a:pt x="2528" y="128607"/>
                  </a:lnTo>
                  <a:lnTo>
                    <a:pt x="1681" y="134316"/>
                  </a:lnTo>
                  <a:lnTo>
                    <a:pt x="1116" y="140026"/>
                  </a:lnTo>
                  <a:lnTo>
                    <a:pt x="740" y="145738"/>
                  </a:lnTo>
                  <a:lnTo>
                    <a:pt x="489" y="151452"/>
                  </a:lnTo>
                  <a:lnTo>
                    <a:pt x="210" y="162880"/>
                  </a:lnTo>
                  <a:lnTo>
                    <a:pt x="0" y="198332"/>
                  </a:lnTo>
                  <a:lnTo>
                    <a:pt x="948" y="202707"/>
                  </a:lnTo>
                  <a:lnTo>
                    <a:pt x="2533" y="207527"/>
                  </a:lnTo>
                  <a:lnTo>
                    <a:pt x="4542" y="212647"/>
                  </a:lnTo>
                  <a:lnTo>
                    <a:pt x="9314" y="220875"/>
                  </a:lnTo>
                  <a:lnTo>
                    <a:pt x="14610" y="227707"/>
                  </a:lnTo>
                  <a:lnTo>
                    <a:pt x="20138" y="233918"/>
                  </a:lnTo>
                  <a:lnTo>
                    <a:pt x="25771" y="239854"/>
                  </a:lnTo>
                  <a:lnTo>
                    <a:pt x="54281" y="268602"/>
                  </a:lnTo>
                  <a:lnTo>
                    <a:pt x="58090" y="270508"/>
                  </a:lnTo>
                  <a:lnTo>
                    <a:pt x="62535" y="271779"/>
                  </a:lnTo>
                  <a:lnTo>
                    <a:pt x="67403" y="272626"/>
                  </a:lnTo>
                  <a:lnTo>
                    <a:pt x="75352" y="276108"/>
                  </a:lnTo>
                  <a:lnTo>
                    <a:pt x="78806" y="278369"/>
                  </a:lnTo>
                  <a:lnTo>
                    <a:pt x="83013" y="279877"/>
                  </a:lnTo>
                  <a:lnTo>
                    <a:pt x="87723" y="280882"/>
                  </a:lnTo>
                  <a:lnTo>
                    <a:pt x="92767" y="281552"/>
                  </a:lnTo>
                  <a:lnTo>
                    <a:pt x="98036" y="281999"/>
                  </a:lnTo>
                  <a:lnTo>
                    <a:pt x="103453" y="282297"/>
                  </a:lnTo>
                  <a:lnTo>
                    <a:pt x="114552" y="282628"/>
                  </a:lnTo>
                  <a:lnTo>
                    <a:pt x="125835" y="282775"/>
                  </a:lnTo>
                  <a:lnTo>
                    <a:pt x="130558" y="281862"/>
                  </a:lnTo>
                  <a:lnTo>
                    <a:pt x="138346" y="278307"/>
                  </a:lnTo>
                  <a:lnTo>
                    <a:pt x="142709" y="276978"/>
                  </a:lnTo>
                  <a:lnTo>
                    <a:pt x="147522" y="276092"/>
                  </a:lnTo>
                  <a:lnTo>
                    <a:pt x="152637" y="275501"/>
                  </a:lnTo>
                  <a:lnTo>
                    <a:pt x="157951" y="275108"/>
                  </a:lnTo>
                  <a:lnTo>
                    <a:pt x="163399" y="274845"/>
                  </a:lnTo>
                  <a:lnTo>
                    <a:pt x="168936" y="274670"/>
                  </a:lnTo>
                  <a:lnTo>
                    <a:pt x="174532" y="273601"/>
                  </a:lnTo>
                  <a:lnTo>
                    <a:pt x="180168" y="271936"/>
                  </a:lnTo>
                  <a:lnTo>
                    <a:pt x="185830" y="269873"/>
                  </a:lnTo>
                  <a:lnTo>
                    <a:pt x="191510" y="267545"/>
                  </a:lnTo>
                  <a:lnTo>
                    <a:pt x="197201" y="265041"/>
                  </a:lnTo>
                  <a:lnTo>
                    <a:pt x="202900" y="262419"/>
                  </a:lnTo>
                  <a:lnTo>
                    <a:pt x="207653" y="260671"/>
                  </a:lnTo>
                  <a:lnTo>
                    <a:pt x="215472" y="258729"/>
                  </a:lnTo>
                  <a:lnTo>
                    <a:pt x="219844" y="257258"/>
                  </a:lnTo>
                  <a:lnTo>
                    <a:pt x="224663" y="255326"/>
                  </a:lnTo>
                  <a:lnTo>
                    <a:pt x="229782" y="253085"/>
                  </a:lnTo>
                  <a:lnTo>
                    <a:pt x="234146" y="250638"/>
                  </a:lnTo>
                  <a:lnTo>
                    <a:pt x="241535" y="245380"/>
                  </a:lnTo>
                  <a:lnTo>
                    <a:pt x="247994" y="239868"/>
                  </a:lnTo>
                  <a:lnTo>
                    <a:pt x="257162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3"/>
            <p:cNvSpPr/>
            <p:nvPr/>
          </p:nvSpPr>
          <p:spPr>
            <a:xfrm>
              <a:off x="7495222" y="4826670"/>
              <a:ext cx="8573" cy="111091"/>
            </a:xfrm>
            <a:custGeom>
              <a:avLst/>
              <a:gdLst/>
              <a:ahLst/>
              <a:cxnLst/>
              <a:rect l="0" t="0" r="0" b="0"/>
              <a:pathLst>
                <a:path w="8573" h="111091">
                  <a:moveTo>
                    <a:pt x="0" y="8220"/>
                  </a:moveTo>
                  <a:lnTo>
                    <a:pt x="0" y="0"/>
                  </a:lnTo>
                  <a:lnTo>
                    <a:pt x="0" y="20050"/>
                  </a:lnTo>
                  <a:lnTo>
                    <a:pt x="953" y="22773"/>
                  </a:lnTo>
                  <a:lnTo>
                    <a:pt x="2540" y="25543"/>
                  </a:lnTo>
                  <a:lnTo>
                    <a:pt x="4551" y="28341"/>
                  </a:lnTo>
                  <a:lnTo>
                    <a:pt x="5892" y="31159"/>
                  </a:lnTo>
                  <a:lnTo>
                    <a:pt x="6785" y="33990"/>
                  </a:lnTo>
                  <a:lnTo>
                    <a:pt x="7381" y="36830"/>
                  </a:lnTo>
                  <a:lnTo>
                    <a:pt x="7778" y="40628"/>
                  </a:lnTo>
                  <a:lnTo>
                    <a:pt x="8043" y="45065"/>
                  </a:lnTo>
                  <a:lnTo>
                    <a:pt x="8337" y="54123"/>
                  </a:lnTo>
                  <a:lnTo>
                    <a:pt x="8503" y="65530"/>
                  </a:lnTo>
                  <a:lnTo>
                    <a:pt x="8572" y="1110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4"/>
            <p:cNvSpPr/>
            <p:nvPr/>
          </p:nvSpPr>
          <p:spPr>
            <a:xfrm>
              <a:off x="7615625" y="4783454"/>
              <a:ext cx="188208" cy="454344"/>
            </a:xfrm>
            <a:custGeom>
              <a:avLst/>
              <a:gdLst/>
              <a:ahLst/>
              <a:cxnLst/>
              <a:rect l="0" t="0" r="0" b="0"/>
              <a:pathLst>
                <a:path w="188208" h="454344">
                  <a:moveTo>
                    <a:pt x="153917" y="0"/>
                  </a:moveTo>
                  <a:lnTo>
                    <a:pt x="158857" y="0"/>
                  </a:lnTo>
                  <a:lnTo>
                    <a:pt x="154165" y="0"/>
                  </a:lnTo>
                  <a:lnTo>
                    <a:pt x="153991" y="4552"/>
                  </a:lnTo>
                  <a:lnTo>
                    <a:pt x="153014" y="5892"/>
                  </a:lnTo>
                  <a:lnTo>
                    <a:pt x="151410" y="6786"/>
                  </a:lnTo>
                  <a:lnTo>
                    <a:pt x="147088" y="7779"/>
                  </a:lnTo>
                  <a:lnTo>
                    <a:pt x="141992" y="8220"/>
                  </a:lnTo>
                  <a:lnTo>
                    <a:pt x="140252" y="9291"/>
                  </a:lnTo>
                  <a:lnTo>
                    <a:pt x="139092" y="10956"/>
                  </a:lnTo>
                  <a:lnTo>
                    <a:pt x="138319" y="13019"/>
                  </a:lnTo>
                  <a:lnTo>
                    <a:pt x="136850" y="14395"/>
                  </a:lnTo>
                  <a:lnTo>
                    <a:pt x="134919" y="15312"/>
                  </a:lnTo>
                  <a:lnTo>
                    <a:pt x="132679" y="15923"/>
                  </a:lnTo>
                  <a:lnTo>
                    <a:pt x="131186" y="17283"/>
                  </a:lnTo>
                  <a:lnTo>
                    <a:pt x="130190" y="19142"/>
                  </a:lnTo>
                  <a:lnTo>
                    <a:pt x="129527" y="21334"/>
                  </a:lnTo>
                  <a:lnTo>
                    <a:pt x="128132" y="22796"/>
                  </a:lnTo>
                  <a:lnTo>
                    <a:pt x="126249" y="23770"/>
                  </a:lnTo>
                  <a:lnTo>
                    <a:pt x="124042" y="24419"/>
                  </a:lnTo>
                  <a:lnTo>
                    <a:pt x="119050" y="27681"/>
                  </a:lnTo>
                  <a:lnTo>
                    <a:pt x="116385" y="29884"/>
                  </a:lnTo>
                  <a:lnTo>
                    <a:pt x="110884" y="37412"/>
                  </a:lnTo>
                  <a:lnTo>
                    <a:pt x="108083" y="42087"/>
                  </a:lnTo>
                  <a:lnTo>
                    <a:pt x="104311" y="46156"/>
                  </a:lnTo>
                  <a:lnTo>
                    <a:pt x="99892" y="49820"/>
                  </a:lnTo>
                  <a:lnTo>
                    <a:pt x="95040" y="53216"/>
                  </a:lnTo>
                  <a:lnTo>
                    <a:pt x="91806" y="56433"/>
                  </a:lnTo>
                  <a:lnTo>
                    <a:pt x="89649" y="59529"/>
                  </a:lnTo>
                  <a:lnTo>
                    <a:pt x="88212" y="62547"/>
                  </a:lnTo>
                  <a:lnTo>
                    <a:pt x="85349" y="65510"/>
                  </a:lnTo>
                  <a:lnTo>
                    <a:pt x="81535" y="68439"/>
                  </a:lnTo>
                  <a:lnTo>
                    <a:pt x="77087" y="71344"/>
                  </a:lnTo>
                  <a:lnTo>
                    <a:pt x="73170" y="74232"/>
                  </a:lnTo>
                  <a:lnTo>
                    <a:pt x="69605" y="77111"/>
                  </a:lnTo>
                  <a:lnTo>
                    <a:pt x="66276" y="79983"/>
                  </a:lnTo>
                  <a:lnTo>
                    <a:pt x="64058" y="82849"/>
                  </a:lnTo>
                  <a:lnTo>
                    <a:pt x="61592" y="88574"/>
                  </a:lnTo>
                  <a:lnTo>
                    <a:pt x="59030" y="91435"/>
                  </a:lnTo>
                  <a:lnTo>
                    <a:pt x="55416" y="94294"/>
                  </a:lnTo>
                  <a:lnTo>
                    <a:pt x="51103" y="97153"/>
                  </a:lnTo>
                  <a:lnTo>
                    <a:pt x="48226" y="100964"/>
                  </a:lnTo>
                  <a:lnTo>
                    <a:pt x="46309" y="105410"/>
                  </a:lnTo>
                  <a:lnTo>
                    <a:pt x="45030" y="110279"/>
                  </a:lnTo>
                  <a:lnTo>
                    <a:pt x="41071" y="118228"/>
                  </a:lnTo>
                  <a:lnTo>
                    <a:pt x="38681" y="121681"/>
                  </a:lnTo>
                  <a:lnTo>
                    <a:pt x="36026" y="130598"/>
                  </a:lnTo>
                  <a:lnTo>
                    <a:pt x="33894" y="140912"/>
                  </a:lnTo>
                  <a:lnTo>
                    <a:pt x="29771" y="151845"/>
                  </a:lnTo>
                  <a:lnTo>
                    <a:pt x="24763" y="160515"/>
                  </a:lnTo>
                  <a:lnTo>
                    <a:pt x="22094" y="164160"/>
                  </a:lnTo>
                  <a:lnTo>
                    <a:pt x="19129" y="173290"/>
                  </a:lnTo>
                  <a:lnTo>
                    <a:pt x="16858" y="183698"/>
                  </a:lnTo>
                  <a:lnTo>
                    <a:pt x="12675" y="194674"/>
                  </a:lnTo>
                  <a:lnTo>
                    <a:pt x="8119" y="211351"/>
                  </a:lnTo>
                  <a:lnTo>
                    <a:pt x="4028" y="221252"/>
                  </a:lnTo>
                  <a:lnTo>
                    <a:pt x="920" y="232985"/>
                  </a:lnTo>
                  <a:lnTo>
                    <a:pt x="0" y="247045"/>
                  </a:lnTo>
                  <a:lnTo>
                    <a:pt x="823" y="251374"/>
                  </a:lnTo>
                  <a:lnTo>
                    <a:pt x="5580" y="262971"/>
                  </a:lnTo>
                  <a:lnTo>
                    <a:pt x="7026" y="272769"/>
                  </a:lnTo>
                  <a:lnTo>
                    <a:pt x="7670" y="283473"/>
                  </a:lnTo>
                  <a:lnTo>
                    <a:pt x="7842" y="288995"/>
                  </a:lnTo>
                  <a:lnTo>
                    <a:pt x="8908" y="293629"/>
                  </a:lnTo>
                  <a:lnTo>
                    <a:pt x="12634" y="301317"/>
                  </a:lnTo>
                  <a:lnTo>
                    <a:pt x="17464" y="310449"/>
                  </a:lnTo>
                  <a:lnTo>
                    <a:pt x="21835" y="319905"/>
                  </a:lnTo>
                  <a:lnTo>
                    <a:pt x="23776" y="327283"/>
                  </a:lnTo>
                  <a:lnTo>
                    <a:pt x="26199" y="331536"/>
                  </a:lnTo>
                  <a:lnTo>
                    <a:pt x="29719" y="336277"/>
                  </a:lnTo>
                  <a:lnTo>
                    <a:pt x="33971" y="341342"/>
                  </a:lnTo>
                  <a:lnTo>
                    <a:pt x="38696" y="349510"/>
                  </a:lnTo>
                  <a:lnTo>
                    <a:pt x="39955" y="353022"/>
                  </a:lnTo>
                  <a:lnTo>
                    <a:pt x="42700" y="357268"/>
                  </a:lnTo>
                  <a:lnTo>
                    <a:pt x="46435" y="362004"/>
                  </a:lnTo>
                  <a:lnTo>
                    <a:pt x="50830" y="367066"/>
                  </a:lnTo>
                  <a:lnTo>
                    <a:pt x="58253" y="375231"/>
                  </a:lnTo>
                  <a:lnTo>
                    <a:pt x="64727" y="382034"/>
                  </a:lnTo>
                  <a:lnTo>
                    <a:pt x="88171" y="405731"/>
                  </a:lnTo>
                  <a:lnTo>
                    <a:pt x="91989" y="408600"/>
                  </a:lnTo>
                  <a:lnTo>
                    <a:pt x="96439" y="411465"/>
                  </a:lnTo>
                  <a:lnTo>
                    <a:pt x="101310" y="414328"/>
                  </a:lnTo>
                  <a:lnTo>
                    <a:pt x="105511" y="417189"/>
                  </a:lnTo>
                  <a:lnTo>
                    <a:pt x="109264" y="420048"/>
                  </a:lnTo>
                  <a:lnTo>
                    <a:pt x="112718" y="422907"/>
                  </a:lnTo>
                  <a:lnTo>
                    <a:pt x="115974" y="424813"/>
                  </a:lnTo>
                  <a:lnTo>
                    <a:pt x="119096" y="426084"/>
                  </a:lnTo>
                  <a:lnTo>
                    <a:pt x="122131" y="426931"/>
                  </a:lnTo>
                  <a:lnTo>
                    <a:pt x="126059" y="428449"/>
                  </a:lnTo>
                  <a:lnTo>
                    <a:pt x="130583" y="430413"/>
                  </a:lnTo>
                  <a:lnTo>
                    <a:pt x="135503" y="432674"/>
                  </a:lnTo>
                  <a:lnTo>
                    <a:pt x="139736" y="434182"/>
                  </a:lnTo>
                  <a:lnTo>
                    <a:pt x="143511" y="435188"/>
                  </a:lnTo>
                  <a:lnTo>
                    <a:pt x="146980" y="435858"/>
                  </a:lnTo>
                  <a:lnTo>
                    <a:pt x="150245" y="436304"/>
                  </a:lnTo>
                  <a:lnTo>
                    <a:pt x="153374" y="436603"/>
                  </a:lnTo>
                  <a:lnTo>
                    <a:pt x="156413" y="436801"/>
                  </a:lnTo>
                  <a:lnTo>
                    <a:pt x="159391" y="437886"/>
                  </a:lnTo>
                  <a:lnTo>
                    <a:pt x="165240" y="441631"/>
                  </a:lnTo>
                  <a:lnTo>
                    <a:pt x="169337" y="444544"/>
                  </a:lnTo>
                  <a:lnTo>
                    <a:pt x="172836" y="445226"/>
                  </a:lnTo>
                  <a:lnTo>
                    <a:pt x="177565" y="445528"/>
                  </a:lnTo>
                  <a:lnTo>
                    <a:pt x="186618" y="445739"/>
                  </a:lnTo>
                  <a:lnTo>
                    <a:pt x="187148" y="446702"/>
                  </a:lnTo>
                  <a:lnTo>
                    <a:pt x="188207" y="4543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5"/>
            <p:cNvSpPr/>
            <p:nvPr/>
          </p:nvSpPr>
          <p:spPr>
            <a:xfrm>
              <a:off x="7820977" y="4843472"/>
              <a:ext cx="205589" cy="265728"/>
            </a:xfrm>
            <a:custGeom>
              <a:avLst/>
              <a:gdLst/>
              <a:ahLst/>
              <a:cxnLst/>
              <a:rect l="0" t="0" r="0" b="0"/>
              <a:pathLst>
                <a:path w="205589" h="265728">
                  <a:moveTo>
                    <a:pt x="17145" y="34280"/>
                  </a:moveTo>
                  <a:lnTo>
                    <a:pt x="17145" y="26899"/>
                  </a:lnTo>
                  <a:lnTo>
                    <a:pt x="18098" y="26502"/>
                  </a:lnTo>
                  <a:lnTo>
                    <a:pt x="21696" y="26061"/>
                  </a:lnTo>
                  <a:lnTo>
                    <a:pt x="23989" y="24991"/>
                  </a:lnTo>
                  <a:lnTo>
                    <a:pt x="29077" y="21261"/>
                  </a:lnTo>
                  <a:lnTo>
                    <a:pt x="34513" y="16429"/>
                  </a:lnTo>
                  <a:lnTo>
                    <a:pt x="37296" y="13807"/>
                  </a:lnTo>
                  <a:lnTo>
                    <a:pt x="40104" y="12059"/>
                  </a:lnTo>
                  <a:lnTo>
                    <a:pt x="45764" y="10117"/>
                  </a:lnTo>
                  <a:lnTo>
                    <a:pt x="49560" y="8646"/>
                  </a:lnTo>
                  <a:lnTo>
                    <a:pt x="53995" y="6714"/>
                  </a:lnTo>
                  <a:lnTo>
                    <a:pt x="58856" y="4473"/>
                  </a:lnTo>
                  <a:lnTo>
                    <a:pt x="64003" y="2978"/>
                  </a:lnTo>
                  <a:lnTo>
                    <a:pt x="69339" y="1982"/>
                  </a:lnTo>
                  <a:lnTo>
                    <a:pt x="74800" y="1318"/>
                  </a:lnTo>
                  <a:lnTo>
                    <a:pt x="79394" y="875"/>
                  </a:lnTo>
                  <a:lnTo>
                    <a:pt x="83411" y="580"/>
                  </a:lnTo>
                  <a:lnTo>
                    <a:pt x="87039" y="383"/>
                  </a:lnTo>
                  <a:lnTo>
                    <a:pt x="96152" y="165"/>
                  </a:lnTo>
                  <a:lnTo>
                    <a:pt x="122480" y="0"/>
                  </a:lnTo>
                  <a:lnTo>
                    <a:pt x="125468" y="950"/>
                  </a:lnTo>
                  <a:lnTo>
                    <a:pt x="131328" y="4544"/>
                  </a:lnTo>
                  <a:lnTo>
                    <a:pt x="135432" y="7372"/>
                  </a:lnTo>
                  <a:lnTo>
                    <a:pt x="136392" y="13114"/>
                  </a:lnTo>
                  <a:lnTo>
                    <a:pt x="136819" y="21063"/>
                  </a:lnTo>
                  <a:lnTo>
                    <a:pt x="137008" y="27770"/>
                  </a:lnTo>
                  <a:lnTo>
                    <a:pt x="137115" y="36902"/>
                  </a:lnTo>
                  <a:lnTo>
                    <a:pt x="136177" y="40791"/>
                  </a:lnTo>
                  <a:lnTo>
                    <a:pt x="134600" y="45288"/>
                  </a:lnTo>
                  <a:lnTo>
                    <a:pt x="132597" y="50191"/>
                  </a:lnTo>
                  <a:lnTo>
                    <a:pt x="129354" y="54413"/>
                  </a:lnTo>
                  <a:lnTo>
                    <a:pt x="125289" y="58179"/>
                  </a:lnTo>
                  <a:lnTo>
                    <a:pt x="120673" y="61642"/>
                  </a:lnTo>
                  <a:lnTo>
                    <a:pt x="116644" y="65857"/>
                  </a:lnTo>
                  <a:lnTo>
                    <a:pt x="113005" y="70571"/>
                  </a:lnTo>
                  <a:lnTo>
                    <a:pt x="109627" y="75619"/>
                  </a:lnTo>
                  <a:lnTo>
                    <a:pt x="105470" y="79937"/>
                  </a:lnTo>
                  <a:lnTo>
                    <a:pt x="100792" y="83768"/>
                  </a:lnTo>
                  <a:lnTo>
                    <a:pt x="95770" y="87275"/>
                  </a:lnTo>
                  <a:lnTo>
                    <a:pt x="91469" y="90565"/>
                  </a:lnTo>
                  <a:lnTo>
                    <a:pt x="87649" y="93711"/>
                  </a:lnTo>
                  <a:lnTo>
                    <a:pt x="84150" y="96761"/>
                  </a:lnTo>
                  <a:lnTo>
                    <a:pt x="79913" y="99746"/>
                  </a:lnTo>
                  <a:lnTo>
                    <a:pt x="75183" y="102690"/>
                  </a:lnTo>
                  <a:lnTo>
                    <a:pt x="70125" y="105604"/>
                  </a:lnTo>
                  <a:lnTo>
                    <a:pt x="64847" y="107547"/>
                  </a:lnTo>
                  <a:lnTo>
                    <a:pt x="59424" y="108842"/>
                  </a:lnTo>
                  <a:lnTo>
                    <a:pt x="53904" y="109705"/>
                  </a:lnTo>
                  <a:lnTo>
                    <a:pt x="49271" y="111234"/>
                  </a:lnTo>
                  <a:lnTo>
                    <a:pt x="45230" y="113205"/>
                  </a:lnTo>
                  <a:lnTo>
                    <a:pt x="41583" y="115472"/>
                  </a:lnTo>
                  <a:lnTo>
                    <a:pt x="38199" y="116983"/>
                  </a:lnTo>
                  <a:lnTo>
                    <a:pt x="31900" y="118662"/>
                  </a:lnTo>
                  <a:lnTo>
                    <a:pt x="28887" y="118157"/>
                  </a:lnTo>
                  <a:lnTo>
                    <a:pt x="22998" y="115057"/>
                  </a:lnTo>
                  <a:lnTo>
                    <a:pt x="17660" y="111751"/>
                  </a:lnTo>
                  <a:lnTo>
                    <a:pt x="17191" y="104080"/>
                  </a:lnTo>
                  <a:lnTo>
                    <a:pt x="21709" y="98671"/>
                  </a:lnTo>
                  <a:lnTo>
                    <a:pt x="23998" y="97210"/>
                  </a:lnTo>
                  <a:lnTo>
                    <a:pt x="29081" y="95586"/>
                  </a:lnTo>
                  <a:lnTo>
                    <a:pt x="34515" y="92325"/>
                  </a:lnTo>
                  <a:lnTo>
                    <a:pt x="37298" y="90122"/>
                  </a:lnTo>
                  <a:lnTo>
                    <a:pt x="41057" y="88653"/>
                  </a:lnTo>
                  <a:lnTo>
                    <a:pt x="45469" y="87673"/>
                  </a:lnTo>
                  <a:lnTo>
                    <a:pt x="50316" y="87020"/>
                  </a:lnTo>
                  <a:lnTo>
                    <a:pt x="55451" y="85633"/>
                  </a:lnTo>
                  <a:lnTo>
                    <a:pt x="60780" y="83755"/>
                  </a:lnTo>
                  <a:lnTo>
                    <a:pt x="66237" y="81551"/>
                  </a:lnTo>
                  <a:lnTo>
                    <a:pt x="71781" y="80082"/>
                  </a:lnTo>
                  <a:lnTo>
                    <a:pt x="77381" y="79102"/>
                  </a:lnTo>
                  <a:lnTo>
                    <a:pt x="83020" y="78449"/>
                  </a:lnTo>
                  <a:lnTo>
                    <a:pt x="88685" y="78013"/>
                  </a:lnTo>
                  <a:lnTo>
                    <a:pt x="94366" y="77723"/>
                  </a:lnTo>
                  <a:lnTo>
                    <a:pt x="105758" y="77400"/>
                  </a:lnTo>
                  <a:lnTo>
                    <a:pt x="117171" y="77257"/>
                  </a:lnTo>
                  <a:lnTo>
                    <a:pt x="122881" y="78172"/>
                  </a:lnTo>
                  <a:lnTo>
                    <a:pt x="128594" y="79734"/>
                  </a:lnTo>
                  <a:lnTo>
                    <a:pt x="134307" y="81728"/>
                  </a:lnTo>
                  <a:lnTo>
                    <a:pt x="140020" y="83057"/>
                  </a:lnTo>
                  <a:lnTo>
                    <a:pt x="145735" y="83943"/>
                  </a:lnTo>
                  <a:lnTo>
                    <a:pt x="151449" y="84534"/>
                  </a:lnTo>
                  <a:lnTo>
                    <a:pt x="157164" y="85880"/>
                  </a:lnTo>
                  <a:lnTo>
                    <a:pt x="162879" y="87730"/>
                  </a:lnTo>
                  <a:lnTo>
                    <a:pt x="168593" y="89916"/>
                  </a:lnTo>
                  <a:lnTo>
                    <a:pt x="173355" y="92325"/>
                  </a:lnTo>
                  <a:lnTo>
                    <a:pt x="177483" y="94885"/>
                  </a:lnTo>
                  <a:lnTo>
                    <a:pt x="181188" y="97543"/>
                  </a:lnTo>
                  <a:lnTo>
                    <a:pt x="184609" y="100268"/>
                  </a:lnTo>
                  <a:lnTo>
                    <a:pt x="190951" y="105835"/>
                  </a:lnTo>
                  <a:lnTo>
                    <a:pt x="196945" y="111485"/>
                  </a:lnTo>
                  <a:lnTo>
                    <a:pt x="199877" y="114325"/>
                  </a:lnTo>
                  <a:lnTo>
                    <a:pt x="201830" y="118123"/>
                  </a:lnTo>
                  <a:lnTo>
                    <a:pt x="203134" y="122560"/>
                  </a:lnTo>
                  <a:lnTo>
                    <a:pt x="204003" y="127424"/>
                  </a:lnTo>
                  <a:lnTo>
                    <a:pt x="204581" y="132571"/>
                  </a:lnTo>
                  <a:lnTo>
                    <a:pt x="204967" y="137907"/>
                  </a:lnTo>
                  <a:lnTo>
                    <a:pt x="205397" y="147964"/>
                  </a:lnTo>
                  <a:lnTo>
                    <a:pt x="205588" y="155609"/>
                  </a:lnTo>
                  <a:lnTo>
                    <a:pt x="204686" y="159933"/>
                  </a:lnTo>
                  <a:lnTo>
                    <a:pt x="203132" y="164721"/>
                  </a:lnTo>
                  <a:lnTo>
                    <a:pt x="201144" y="169819"/>
                  </a:lnTo>
                  <a:lnTo>
                    <a:pt x="198866" y="175122"/>
                  </a:lnTo>
                  <a:lnTo>
                    <a:pt x="193796" y="186094"/>
                  </a:lnTo>
                  <a:lnTo>
                    <a:pt x="191109" y="190735"/>
                  </a:lnTo>
                  <a:lnTo>
                    <a:pt x="185586" y="198431"/>
                  </a:lnTo>
                  <a:lnTo>
                    <a:pt x="181825" y="202769"/>
                  </a:lnTo>
                  <a:lnTo>
                    <a:pt x="177415" y="207566"/>
                  </a:lnTo>
                  <a:lnTo>
                    <a:pt x="172569" y="212669"/>
                  </a:lnTo>
                  <a:lnTo>
                    <a:pt x="167434" y="217023"/>
                  </a:lnTo>
                  <a:lnTo>
                    <a:pt x="162105" y="220879"/>
                  </a:lnTo>
                  <a:lnTo>
                    <a:pt x="156648" y="224402"/>
                  </a:lnTo>
                  <a:lnTo>
                    <a:pt x="151104" y="228655"/>
                  </a:lnTo>
                  <a:lnTo>
                    <a:pt x="145504" y="233396"/>
                  </a:lnTo>
                  <a:lnTo>
                    <a:pt x="139865" y="238462"/>
                  </a:lnTo>
                  <a:lnTo>
                    <a:pt x="134200" y="242791"/>
                  </a:lnTo>
                  <a:lnTo>
                    <a:pt x="128519" y="246630"/>
                  </a:lnTo>
                  <a:lnTo>
                    <a:pt x="122827" y="250142"/>
                  </a:lnTo>
                  <a:lnTo>
                    <a:pt x="117128" y="252483"/>
                  </a:lnTo>
                  <a:lnTo>
                    <a:pt x="111423" y="254043"/>
                  </a:lnTo>
                  <a:lnTo>
                    <a:pt x="105715" y="255084"/>
                  </a:lnTo>
                  <a:lnTo>
                    <a:pt x="100004" y="256730"/>
                  </a:lnTo>
                  <a:lnTo>
                    <a:pt x="94291" y="258780"/>
                  </a:lnTo>
                  <a:lnTo>
                    <a:pt x="88578" y="261099"/>
                  </a:lnTo>
                  <a:lnTo>
                    <a:pt x="82865" y="262645"/>
                  </a:lnTo>
                  <a:lnTo>
                    <a:pt x="77151" y="263676"/>
                  </a:lnTo>
                  <a:lnTo>
                    <a:pt x="71437" y="264364"/>
                  </a:lnTo>
                  <a:lnTo>
                    <a:pt x="65723" y="264822"/>
                  </a:lnTo>
                  <a:lnTo>
                    <a:pt x="60007" y="265127"/>
                  </a:lnTo>
                  <a:lnTo>
                    <a:pt x="48577" y="265466"/>
                  </a:lnTo>
                  <a:lnTo>
                    <a:pt x="17898" y="265722"/>
                  </a:lnTo>
                  <a:lnTo>
                    <a:pt x="14789" y="265727"/>
                  </a:lnTo>
                  <a:lnTo>
                    <a:pt x="12717" y="264778"/>
                  </a:lnTo>
                  <a:lnTo>
                    <a:pt x="11336" y="263193"/>
                  </a:lnTo>
                  <a:lnTo>
                    <a:pt x="10414" y="261184"/>
                  </a:lnTo>
                  <a:lnTo>
                    <a:pt x="8848" y="259844"/>
                  </a:lnTo>
                  <a:lnTo>
                    <a:pt x="6851" y="258951"/>
                  </a:lnTo>
                  <a:lnTo>
                    <a:pt x="0" y="2571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6"/>
            <p:cNvSpPr/>
            <p:nvPr/>
          </p:nvSpPr>
          <p:spPr>
            <a:xfrm>
              <a:off x="8035290" y="5066347"/>
              <a:ext cx="51331" cy="214314"/>
            </a:xfrm>
            <a:custGeom>
              <a:avLst/>
              <a:gdLst/>
              <a:ahLst/>
              <a:cxnLst/>
              <a:rect l="0" t="0" r="0" b="0"/>
              <a:pathLst>
                <a:path w="51331" h="214314">
                  <a:moveTo>
                    <a:pt x="42862" y="0"/>
                  </a:moveTo>
                  <a:lnTo>
                    <a:pt x="42862" y="7381"/>
                  </a:lnTo>
                  <a:lnTo>
                    <a:pt x="43814" y="8731"/>
                  </a:lnTo>
                  <a:lnTo>
                    <a:pt x="45402" y="10583"/>
                  </a:lnTo>
                  <a:lnTo>
                    <a:pt x="47413" y="12770"/>
                  </a:lnTo>
                  <a:lnTo>
                    <a:pt x="48753" y="16134"/>
                  </a:lnTo>
                  <a:lnTo>
                    <a:pt x="49647" y="20281"/>
                  </a:lnTo>
                  <a:lnTo>
                    <a:pt x="50244" y="24951"/>
                  </a:lnTo>
                  <a:lnTo>
                    <a:pt x="50640" y="29969"/>
                  </a:lnTo>
                  <a:lnTo>
                    <a:pt x="50905" y="35219"/>
                  </a:lnTo>
                  <a:lnTo>
                    <a:pt x="51199" y="46133"/>
                  </a:lnTo>
                  <a:lnTo>
                    <a:pt x="51330" y="57334"/>
                  </a:lnTo>
                  <a:lnTo>
                    <a:pt x="50412" y="63940"/>
                  </a:lnTo>
                  <a:lnTo>
                    <a:pt x="48848" y="71202"/>
                  </a:lnTo>
                  <a:lnTo>
                    <a:pt x="46852" y="78901"/>
                  </a:lnTo>
                  <a:lnTo>
                    <a:pt x="44570" y="85938"/>
                  </a:lnTo>
                  <a:lnTo>
                    <a:pt x="42096" y="92535"/>
                  </a:lnTo>
                  <a:lnTo>
                    <a:pt x="39493" y="98837"/>
                  </a:lnTo>
                  <a:lnTo>
                    <a:pt x="36806" y="105896"/>
                  </a:lnTo>
                  <a:lnTo>
                    <a:pt x="31281" y="121360"/>
                  </a:lnTo>
                  <a:lnTo>
                    <a:pt x="28473" y="128532"/>
                  </a:lnTo>
                  <a:lnTo>
                    <a:pt x="25650" y="135218"/>
                  </a:lnTo>
                  <a:lnTo>
                    <a:pt x="22815" y="141580"/>
                  </a:lnTo>
                  <a:lnTo>
                    <a:pt x="20926" y="148680"/>
                  </a:lnTo>
                  <a:lnTo>
                    <a:pt x="19664" y="156270"/>
                  </a:lnTo>
                  <a:lnTo>
                    <a:pt x="18824" y="164187"/>
                  </a:lnTo>
                  <a:lnTo>
                    <a:pt x="17312" y="171370"/>
                  </a:lnTo>
                  <a:lnTo>
                    <a:pt x="15351" y="178065"/>
                  </a:lnTo>
                  <a:lnTo>
                    <a:pt x="13092" y="184432"/>
                  </a:lnTo>
                  <a:lnTo>
                    <a:pt x="11585" y="189630"/>
                  </a:lnTo>
                  <a:lnTo>
                    <a:pt x="10581" y="194048"/>
                  </a:lnTo>
                  <a:lnTo>
                    <a:pt x="9911" y="197945"/>
                  </a:lnTo>
                  <a:lnTo>
                    <a:pt x="8512" y="201496"/>
                  </a:lnTo>
                  <a:lnTo>
                    <a:pt x="6626" y="204816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7"/>
            <p:cNvSpPr/>
            <p:nvPr/>
          </p:nvSpPr>
          <p:spPr>
            <a:xfrm>
              <a:off x="8198167" y="4997767"/>
              <a:ext cx="154306" cy="17146"/>
            </a:xfrm>
            <a:custGeom>
              <a:avLst/>
              <a:gdLst/>
              <a:ahLst/>
              <a:cxnLst/>
              <a:rect l="0" t="0" r="0" b="0"/>
              <a:pathLst>
                <a:path w="154306" h="17146">
                  <a:moveTo>
                    <a:pt x="0" y="17145"/>
                  </a:moveTo>
                  <a:lnTo>
                    <a:pt x="7382" y="9764"/>
                  </a:lnTo>
                  <a:lnTo>
                    <a:pt x="8731" y="9367"/>
                  </a:lnTo>
                  <a:lnTo>
                    <a:pt x="12771" y="8926"/>
                  </a:lnTo>
                  <a:lnTo>
                    <a:pt x="15182" y="8808"/>
                  </a:lnTo>
                  <a:lnTo>
                    <a:pt x="20401" y="8677"/>
                  </a:lnTo>
                  <a:lnTo>
                    <a:pt x="24078" y="7690"/>
                  </a:lnTo>
                  <a:lnTo>
                    <a:pt x="28434" y="6079"/>
                  </a:lnTo>
                  <a:lnTo>
                    <a:pt x="33243" y="4053"/>
                  </a:lnTo>
                  <a:lnTo>
                    <a:pt x="37402" y="2702"/>
                  </a:lnTo>
                  <a:lnTo>
                    <a:pt x="41127" y="1801"/>
                  </a:lnTo>
                  <a:lnTo>
                    <a:pt x="44564" y="1201"/>
                  </a:lnTo>
                  <a:lnTo>
                    <a:pt x="48759" y="801"/>
                  </a:lnTo>
                  <a:lnTo>
                    <a:pt x="53461" y="534"/>
                  </a:lnTo>
                  <a:lnTo>
                    <a:pt x="63765" y="238"/>
                  </a:lnTo>
                  <a:lnTo>
                    <a:pt x="108432" y="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8"/>
            <p:cNvSpPr/>
            <p:nvPr/>
          </p:nvSpPr>
          <p:spPr>
            <a:xfrm>
              <a:off x="8463918" y="4800600"/>
              <a:ext cx="170106" cy="282893"/>
            </a:xfrm>
            <a:custGeom>
              <a:avLst/>
              <a:gdLst/>
              <a:ahLst/>
              <a:cxnLst/>
              <a:rect l="0" t="0" r="0" b="0"/>
              <a:pathLst>
                <a:path w="170106" h="282893">
                  <a:moveTo>
                    <a:pt x="42859" y="0"/>
                  </a:moveTo>
                  <a:lnTo>
                    <a:pt x="42859" y="4551"/>
                  </a:lnTo>
                  <a:lnTo>
                    <a:pt x="41907" y="6843"/>
                  </a:lnTo>
                  <a:lnTo>
                    <a:pt x="36967" y="14621"/>
                  </a:lnTo>
                  <a:lnTo>
                    <a:pt x="35478" y="20151"/>
                  </a:lnTo>
                  <a:lnTo>
                    <a:pt x="34640" y="28619"/>
                  </a:lnTo>
                  <a:lnTo>
                    <a:pt x="31904" y="36849"/>
                  </a:lnTo>
                  <a:lnTo>
                    <a:pt x="29841" y="41711"/>
                  </a:lnTo>
                  <a:lnTo>
                    <a:pt x="27513" y="46857"/>
                  </a:lnTo>
                  <a:lnTo>
                    <a:pt x="22386" y="57655"/>
                  </a:lnTo>
                  <a:lnTo>
                    <a:pt x="19685" y="62249"/>
                  </a:lnTo>
                  <a:lnTo>
                    <a:pt x="16932" y="66264"/>
                  </a:lnTo>
                  <a:lnTo>
                    <a:pt x="14145" y="69893"/>
                  </a:lnTo>
                  <a:lnTo>
                    <a:pt x="12286" y="74218"/>
                  </a:lnTo>
                  <a:lnTo>
                    <a:pt x="11047" y="79006"/>
                  </a:lnTo>
                  <a:lnTo>
                    <a:pt x="10222" y="84103"/>
                  </a:lnTo>
                  <a:lnTo>
                    <a:pt x="8718" y="89406"/>
                  </a:lnTo>
                  <a:lnTo>
                    <a:pt x="6764" y="94846"/>
                  </a:lnTo>
                  <a:lnTo>
                    <a:pt x="4508" y="100379"/>
                  </a:lnTo>
                  <a:lnTo>
                    <a:pt x="3004" y="105971"/>
                  </a:lnTo>
                  <a:lnTo>
                    <a:pt x="2001" y="111605"/>
                  </a:lnTo>
                  <a:lnTo>
                    <a:pt x="1334" y="117266"/>
                  </a:lnTo>
                  <a:lnTo>
                    <a:pt x="888" y="122945"/>
                  </a:lnTo>
                  <a:lnTo>
                    <a:pt x="591" y="128635"/>
                  </a:lnTo>
                  <a:lnTo>
                    <a:pt x="261" y="140038"/>
                  </a:lnTo>
                  <a:lnTo>
                    <a:pt x="20" y="174309"/>
                  </a:lnTo>
                  <a:lnTo>
                    <a:pt x="0" y="198332"/>
                  </a:lnTo>
                  <a:lnTo>
                    <a:pt x="951" y="202706"/>
                  </a:lnTo>
                  <a:lnTo>
                    <a:pt x="2538" y="207528"/>
                  </a:lnTo>
                  <a:lnTo>
                    <a:pt x="4548" y="212647"/>
                  </a:lnTo>
                  <a:lnTo>
                    <a:pt x="6782" y="220874"/>
                  </a:lnTo>
                  <a:lnTo>
                    <a:pt x="8727" y="228659"/>
                  </a:lnTo>
                  <a:lnTo>
                    <a:pt x="10579" y="233402"/>
                  </a:lnTo>
                  <a:lnTo>
                    <a:pt x="12767" y="238468"/>
                  </a:lnTo>
                  <a:lnTo>
                    <a:pt x="17738" y="246638"/>
                  </a:lnTo>
                  <a:lnTo>
                    <a:pt x="20397" y="250150"/>
                  </a:lnTo>
                  <a:lnTo>
                    <a:pt x="24074" y="253444"/>
                  </a:lnTo>
                  <a:lnTo>
                    <a:pt x="28431" y="256593"/>
                  </a:lnTo>
                  <a:lnTo>
                    <a:pt x="33240" y="259644"/>
                  </a:lnTo>
                  <a:lnTo>
                    <a:pt x="37399" y="261678"/>
                  </a:lnTo>
                  <a:lnTo>
                    <a:pt x="41124" y="263035"/>
                  </a:lnTo>
                  <a:lnTo>
                    <a:pt x="44561" y="263939"/>
                  </a:lnTo>
                  <a:lnTo>
                    <a:pt x="47804" y="264541"/>
                  </a:lnTo>
                  <a:lnTo>
                    <a:pt x="50918" y="264943"/>
                  </a:lnTo>
                  <a:lnTo>
                    <a:pt x="53946" y="265211"/>
                  </a:lnTo>
                  <a:lnTo>
                    <a:pt x="57871" y="265390"/>
                  </a:lnTo>
                  <a:lnTo>
                    <a:pt x="71543" y="265641"/>
                  </a:lnTo>
                  <a:lnTo>
                    <a:pt x="78785" y="265700"/>
                  </a:lnTo>
                  <a:lnTo>
                    <a:pt x="83002" y="264764"/>
                  </a:lnTo>
                  <a:lnTo>
                    <a:pt x="87719" y="263187"/>
                  </a:lnTo>
                  <a:lnTo>
                    <a:pt x="92769" y="261182"/>
                  </a:lnTo>
                  <a:lnTo>
                    <a:pt x="97087" y="258894"/>
                  </a:lnTo>
                  <a:lnTo>
                    <a:pt x="100918" y="256416"/>
                  </a:lnTo>
                  <a:lnTo>
                    <a:pt x="104426" y="253811"/>
                  </a:lnTo>
                  <a:lnTo>
                    <a:pt x="108668" y="251123"/>
                  </a:lnTo>
                  <a:lnTo>
                    <a:pt x="113402" y="248378"/>
                  </a:lnTo>
                  <a:lnTo>
                    <a:pt x="118463" y="245595"/>
                  </a:lnTo>
                  <a:lnTo>
                    <a:pt x="122789" y="242787"/>
                  </a:lnTo>
                  <a:lnTo>
                    <a:pt x="126626" y="239963"/>
                  </a:lnTo>
                  <a:lnTo>
                    <a:pt x="130136" y="237128"/>
                  </a:lnTo>
                  <a:lnTo>
                    <a:pt x="133429" y="233332"/>
                  </a:lnTo>
                  <a:lnTo>
                    <a:pt x="136577" y="228898"/>
                  </a:lnTo>
                  <a:lnTo>
                    <a:pt x="139627" y="224036"/>
                  </a:lnTo>
                  <a:lnTo>
                    <a:pt x="142614" y="219842"/>
                  </a:lnTo>
                  <a:lnTo>
                    <a:pt x="145558" y="216094"/>
                  </a:lnTo>
                  <a:lnTo>
                    <a:pt x="148472" y="212642"/>
                  </a:lnTo>
                  <a:lnTo>
                    <a:pt x="151367" y="209389"/>
                  </a:lnTo>
                  <a:lnTo>
                    <a:pt x="157125" y="203234"/>
                  </a:lnTo>
                  <a:lnTo>
                    <a:pt x="159041" y="200259"/>
                  </a:lnTo>
                  <a:lnTo>
                    <a:pt x="162691" y="191522"/>
                  </a:lnTo>
                  <a:lnTo>
                    <a:pt x="166921" y="185768"/>
                  </a:lnTo>
                  <a:lnTo>
                    <a:pt x="169435" y="180036"/>
                  </a:lnTo>
                  <a:lnTo>
                    <a:pt x="170105" y="177174"/>
                  </a:lnTo>
                  <a:lnTo>
                    <a:pt x="169599" y="174313"/>
                  </a:lnTo>
                  <a:lnTo>
                    <a:pt x="165290" y="165737"/>
                  </a:lnTo>
                  <a:lnTo>
                    <a:pt x="163948" y="160021"/>
                  </a:lnTo>
                  <a:lnTo>
                    <a:pt x="160812" y="154305"/>
                  </a:lnTo>
                  <a:lnTo>
                    <a:pt x="158642" y="151447"/>
                  </a:lnTo>
                  <a:lnTo>
                    <a:pt x="156243" y="149542"/>
                  </a:lnTo>
                  <a:lnTo>
                    <a:pt x="153690" y="148272"/>
                  </a:lnTo>
                  <a:lnTo>
                    <a:pt x="151036" y="147426"/>
                  </a:lnTo>
                  <a:lnTo>
                    <a:pt x="148315" y="146861"/>
                  </a:lnTo>
                  <a:lnTo>
                    <a:pt x="145548" y="146485"/>
                  </a:lnTo>
                  <a:lnTo>
                    <a:pt x="142751" y="146234"/>
                  </a:lnTo>
                  <a:lnTo>
                    <a:pt x="139934" y="146067"/>
                  </a:lnTo>
                  <a:lnTo>
                    <a:pt x="134263" y="145881"/>
                  </a:lnTo>
                  <a:lnTo>
                    <a:pt x="121910" y="145762"/>
                  </a:lnTo>
                  <a:lnTo>
                    <a:pt x="112600" y="145745"/>
                  </a:lnTo>
                  <a:lnTo>
                    <a:pt x="108403" y="146693"/>
                  </a:lnTo>
                  <a:lnTo>
                    <a:pt x="104653" y="148278"/>
                  </a:lnTo>
                  <a:lnTo>
                    <a:pt x="101200" y="150287"/>
                  </a:lnTo>
                  <a:lnTo>
                    <a:pt x="97945" y="152579"/>
                  </a:lnTo>
                  <a:lnTo>
                    <a:pt x="94823" y="155059"/>
                  </a:lnTo>
                  <a:lnTo>
                    <a:pt x="91790" y="157665"/>
                  </a:lnTo>
                  <a:lnTo>
                    <a:pt x="87862" y="160355"/>
                  </a:lnTo>
                  <a:lnTo>
                    <a:pt x="83339" y="163100"/>
                  </a:lnTo>
                  <a:lnTo>
                    <a:pt x="78418" y="165884"/>
                  </a:lnTo>
                  <a:lnTo>
                    <a:pt x="73232" y="169644"/>
                  </a:lnTo>
                  <a:lnTo>
                    <a:pt x="67870" y="174056"/>
                  </a:lnTo>
                  <a:lnTo>
                    <a:pt x="57785" y="183086"/>
                  </a:lnTo>
                  <a:lnTo>
                    <a:pt x="50128" y="190274"/>
                  </a:lnTo>
                  <a:lnTo>
                    <a:pt x="46753" y="194477"/>
                  </a:lnTo>
                  <a:lnTo>
                    <a:pt x="43550" y="199183"/>
                  </a:lnTo>
                  <a:lnTo>
                    <a:pt x="40462" y="204227"/>
                  </a:lnTo>
                  <a:lnTo>
                    <a:pt x="37451" y="209493"/>
                  </a:lnTo>
                  <a:lnTo>
                    <a:pt x="31566" y="220426"/>
                  </a:lnTo>
                  <a:lnTo>
                    <a:pt x="29615" y="226008"/>
                  </a:lnTo>
                  <a:lnTo>
                    <a:pt x="28314" y="231635"/>
                  </a:lnTo>
                  <a:lnTo>
                    <a:pt x="27448" y="237290"/>
                  </a:lnTo>
                  <a:lnTo>
                    <a:pt x="26485" y="246115"/>
                  </a:lnTo>
                  <a:lnTo>
                    <a:pt x="26057" y="253212"/>
                  </a:lnTo>
                  <a:lnTo>
                    <a:pt x="25867" y="259541"/>
                  </a:lnTo>
                  <a:lnTo>
                    <a:pt x="25734" y="274255"/>
                  </a:lnTo>
                  <a:lnTo>
                    <a:pt x="25714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9"/>
            <p:cNvSpPr/>
            <p:nvPr/>
          </p:nvSpPr>
          <p:spPr>
            <a:xfrm>
              <a:off x="8609647" y="4723447"/>
              <a:ext cx="187138" cy="385764"/>
            </a:xfrm>
            <a:custGeom>
              <a:avLst/>
              <a:gdLst/>
              <a:ahLst/>
              <a:cxnLst/>
              <a:rect l="0" t="0" r="0" b="0"/>
              <a:pathLst>
                <a:path w="187138" h="385764">
                  <a:moveTo>
                    <a:pt x="0" y="0"/>
                  </a:moveTo>
                  <a:lnTo>
                    <a:pt x="20401" y="0"/>
                  </a:lnTo>
                  <a:lnTo>
                    <a:pt x="23126" y="953"/>
                  </a:lnTo>
                  <a:lnTo>
                    <a:pt x="28693" y="4551"/>
                  </a:lnTo>
                  <a:lnTo>
                    <a:pt x="33416" y="6844"/>
                  </a:lnTo>
                  <a:lnTo>
                    <a:pt x="39423" y="9325"/>
                  </a:lnTo>
                  <a:lnTo>
                    <a:pt x="46285" y="11932"/>
                  </a:lnTo>
                  <a:lnTo>
                    <a:pt x="51811" y="14622"/>
                  </a:lnTo>
                  <a:lnTo>
                    <a:pt x="56448" y="17368"/>
                  </a:lnTo>
                  <a:lnTo>
                    <a:pt x="60492" y="20151"/>
                  </a:lnTo>
                  <a:lnTo>
                    <a:pt x="65094" y="22959"/>
                  </a:lnTo>
                  <a:lnTo>
                    <a:pt x="70066" y="25784"/>
                  </a:lnTo>
                  <a:lnTo>
                    <a:pt x="75286" y="28619"/>
                  </a:lnTo>
                  <a:lnTo>
                    <a:pt x="81623" y="31462"/>
                  </a:lnTo>
                  <a:lnTo>
                    <a:pt x="88705" y="34310"/>
                  </a:lnTo>
                  <a:lnTo>
                    <a:pt x="96285" y="37160"/>
                  </a:lnTo>
                  <a:lnTo>
                    <a:pt x="102289" y="40014"/>
                  </a:lnTo>
                  <a:lnTo>
                    <a:pt x="107245" y="42868"/>
                  </a:lnTo>
                  <a:lnTo>
                    <a:pt x="111502" y="45724"/>
                  </a:lnTo>
                  <a:lnTo>
                    <a:pt x="116245" y="49532"/>
                  </a:lnTo>
                  <a:lnTo>
                    <a:pt x="121312" y="53977"/>
                  </a:lnTo>
                  <a:lnTo>
                    <a:pt x="126594" y="58844"/>
                  </a:lnTo>
                  <a:lnTo>
                    <a:pt x="137544" y="69333"/>
                  </a:lnTo>
                  <a:lnTo>
                    <a:pt x="143131" y="74797"/>
                  </a:lnTo>
                  <a:lnTo>
                    <a:pt x="147809" y="80345"/>
                  </a:lnTo>
                  <a:lnTo>
                    <a:pt x="151880" y="85948"/>
                  </a:lnTo>
                  <a:lnTo>
                    <a:pt x="155545" y="91589"/>
                  </a:lnTo>
                  <a:lnTo>
                    <a:pt x="159894" y="97254"/>
                  </a:lnTo>
                  <a:lnTo>
                    <a:pt x="164699" y="102937"/>
                  </a:lnTo>
                  <a:lnTo>
                    <a:pt x="169807" y="108629"/>
                  </a:lnTo>
                  <a:lnTo>
                    <a:pt x="173213" y="115282"/>
                  </a:lnTo>
                  <a:lnTo>
                    <a:pt x="175482" y="122575"/>
                  </a:lnTo>
                  <a:lnTo>
                    <a:pt x="176996" y="130294"/>
                  </a:lnTo>
                  <a:lnTo>
                    <a:pt x="178957" y="138298"/>
                  </a:lnTo>
                  <a:lnTo>
                    <a:pt x="181217" y="146491"/>
                  </a:lnTo>
                  <a:lnTo>
                    <a:pt x="183677" y="154811"/>
                  </a:lnTo>
                  <a:lnTo>
                    <a:pt x="185316" y="163215"/>
                  </a:lnTo>
                  <a:lnTo>
                    <a:pt x="186409" y="171675"/>
                  </a:lnTo>
                  <a:lnTo>
                    <a:pt x="187137" y="180172"/>
                  </a:lnTo>
                  <a:lnTo>
                    <a:pt x="186671" y="188695"/>
                  </a:lnTo>
                  <a:lnTo>
                    <a:pt x="185408" y="197234"/>
                  </a:lnTo>
                  <a:lnTo>
                    <a:pt x="183613" y="205785"/>
                  </a:lnTo>
                  <a:lnTo>
                    <a:pt x="182416" y="214343"/>
                  </a:lnTo>
                  <a:lnTo>
                    <a:pt x="181618" y="222905"/>
                  </a:lnTo>
                  <a:lnTo>
                    <a:pt x="181086" y="231471"/>
                  </a:lnTo>
                  <a:lnTo>
                    <a:pt x="178826" y="240039"/>
                  </a:lnTo>
                  <a:lnTo>
                    <a:pt x="175415" y="248608"/>
                  </a:lnTo>
                  <a:lnTo>
                    <a:pt x="171237" y="257179"/>
                  </a:lnTo>
                  <a:lnTo>
                    <a:pt x="168450" y="265750"/>
                  </a:lnTo>
                  <a:lnTo>
                    <a:pt x="166593" y="274322"/>
                  </a:lnTo>
                  <a:lnTo>
                    <a:pt x="165355" y="282894"/>
                  </a:lnTo>
                  <a:lnTo>
                    <a:pt x="162624" y="290514"/>
                  </a:lnTo>
                  <a:lnTo>
                    <a:pt x="158899" y="297498"/>
                  </a:lnTo>
                  <a:lnTo>
                    <a:pt x="154510" y="304060"/>
                  </a:lnTo>
                  <a:lnTo>
                    <a:pt x="150632" y="311292"/>
                  </a:lnTo>
                  <a:lnTo>
                    <a:pt x="147094" y="318970"/>
                  </a:lnTo>
                  <a:lnTo>
                    <a:pt x="143782" y="326947"/>
                  </a:lnTo>
                  <a:lnTo>
                    <a:pt x="140623" y="333217"/>
                  </a:lnTo>
                  <a:lnTo>
                    <a:pt x="137563" y="338350"/>
                  </a:lnTo>
                  <a:lnTo>
                    <a:pt x="134572" y="342724"/>
                  </a:lnTo>
                  <a:lnTo>
                    <a:pt x="131624" y="346593"/>
                  </a:lnTo>
                  <a:lnTo>
                    <a:pt x="125810" y="353431"/>
                  </a:lnTo>
                  <a:lnTo>
                    <a:pt x="120051" y="362185"/>
                  </a:lnTo>
                  <a:lnTo>
                    <a:pt x="117181" y="367187"/>
                  </a:lnTo>
                  <a:lnTo>
                    <a:pt x="114316" y="370521"/>
                  </a:lnTo>
                  <a:lnTo>
                    <a:pt x="111453" y="372744"/>
                  </a:lnTo>
                  <a:lnTo>
                    <a:pt x="105732" y="376167"/>
                  </a:lnTo>
                  <a:lnTo>
                    <a:pt x="100015" y="380863"/>
                  </a:lnTo>
                  <a:lnTo>
                    <a:pt x="97157" y="382496"/>
                  </a:lnTo>
                  <a:lnTo>
                    <a:pt x="91441" y="384311"/>
                  </a:lnTo>
                  <a:lnTo>
                    <a:pt x="85725" y="3857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and apply different types of symmetry, verbally and in writing</a:t>
            </a:r>
          </a:p>
          <a:p>
            <a:r>
              <a:rPr lang="en-US" dirty="0" smtClean="0"/>
              <a:t>Understand dilation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symmetry?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figure has symmetry </a:t>
            </a:r>
            <a:r>
              <a:rPr lang="en-US" dirty="0" smtClean="0"/>
              <a:t>if </a:t>
            </a:r>
            <a:r>
              <a:rPr lang="en-US" dirty="0"/>
              <a:t>there is an </a:t>
            </a:r>
            <a:r>
              <a:rPr lang="en-US" dirty="0" err="1"/>
              <a:t>isometry</a:t>
            </a:r>
            <a:r>
              <a:rPr lang="en-US" dirty="0"/>
              <a:t> that maps the figure onto itself.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figure in </a:t>
            </a:r>
            <a:r>
              <a:rPr lang="en-US" dirty="0" smtClean="0"/>
              <a:t>the plane </a:t>
            </a:r>
            <a:r>
              <a:rPr lang="en-US" dirty="0"/>
              <a:t>can have </a:t>
            </a:r>
            <a:r>
              <a:rPr lang="en-US" dirty="0" err="1" smtClean="0"/>
              <a:t>reflectional</a:t>
            </a:r>
            <a:r>
              <a:rPr lang="en-US" dirty="0" smtClean="0"/>
              <a:t> </a:t>
            </a:r>
            <a:r>
              <a:rPr lang="en-US" dirty="0"/>
              <a:t>symmetry or line symmetry, if there is a reflection that maps </a:t>
            </a:r>
            <a:r>
              <a:rPr lang="en-US" dirty="0" smtClean="0"/>
              <a:t>the figure </a:t>
            </a:r>
            <a:r>
              <a:rPr lang="en-US" dirty="0"/>
              <a:t>onto itself.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symmetry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Reflection – see previous slide</a:t>
            </a:r>
          </a:p>
          <a:p>
            <a:r>
              <a:rPr lang="en-US" dirty="0" smtClean="0"/>
              <a:t>Rotational – A </a:t>
            </a:r>
            <a:r>
              <a:rPr lang="en-US" dirty="0"/>
              <a:t>figure has rotational symmetry if there is a rotation of 180° or less that maps the figure </a:t>
            </a:r>
            <a:r>
              <a:rPr lang="en-US" dirty="0" smtClean="0"/>
              <a:t>onto itself.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 lines of symmetry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829594"/>
            <a:ext cx="345757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6775" y="1581150"/>
            <a:ext cx="317182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 lines of symmetry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81200"/>
            <a:ext cx="252637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 t="17051" b="11060"/>
          <a:stretch>
            <a:fillRect/>
          </a:stretch>
        </p:blipFill>
        <p:spPr bwMode="auto">
          <a:xfrm>
            <a:off x="4676775" y="2133600"/>
            <a:ext cx="31718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out the lines of symmetry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334183"/>
            <a:ext cx="2525713" cy="226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2362200"/>
            <a:ext cx="28575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Does these have rotational symmetry? At how many degrees?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1371600"/>
                <a:gridCol w="3657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Figure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</a:t>
                      </a:r>
                      <a:r>
                        <a:rPr lang="en-US" baseline="0" dirty="0" smtClean="0"/>
                        <a:t> it have rotational symmetry?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How many degrees?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Scalene</a:t>
                      </a:r>
                      <a:r>
                        <a:rPr lang="en-US" sz="2400" baseline="0" dirty="0" smtClean="0"/>
                        <a:t> triangle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Isosceles</a:t>
                      </a:r>
                      <a:r>
                        <a:rPr lang="en-US" sz="2400" baseline="0" dirty="0" smtClean="0"/>
                        <a:t> triangle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Equilateral triangle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Square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Rhombus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Rectangle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Regular pentagon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Regular hexagon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ight Triangle 8"/>
          <p:cNvSpPr/>
          <p:nvPr/>
        </p:nvSpPr>
        <p:spPr>
          <a:xfrm>
            <a:off x="2667000" y="2743200"/>
            <a:ext cx="838200" cy="152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3048000" y="3048000"/>
            <a:ext cx="228600" cy="381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2971800" y="3505200"/>
            <a:ext cx="304800" cy="304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09800" y="3962400"/>
            <a:ext cx="301752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/>
          <p:cNvSpPr/>
          <p:nvPr/>
        </p:nvSpPr>
        <p:spPr>
          <a:xfrm>
            <a:off x="2209800" y="4495800"/>
            <a:ext cx="304800" cy="2286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05000" y="4953000"/>
            <a:ext cx="609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gular Pentagon 15"/>
          <p:cNvSpPr/>
          <p:nvPr/>
        </p:nvSpPr>
        <p:spPr>
          <a:xfrm>
            <a:off x="3124200" y="5334000"/>
            <a:ext cx="304800" cy="3048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2743200" y="5791200"/>
            <a:ext cx="304800" cy="3048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MARTPenAnnotation92"/>
          <p:cNvSpPr/>
          <p:nvPr/>
        </p:nvSpPr>
        <p:spPr>
          <a:xfrm>
            <a:off x="4194809" y="2675963"/>
            <a:ext cx="248604" cy="178562"/>
          </a:xfrm>
          <a:custGeom>
            <a:avLst/>
            <a:gdLst/>
            <a:ahLst/>
            <a:cxnLst/>
            <a:rect l="0" t="0" r="0" b="0"/>
            <a:pathLst>
              <a:path w="248604" h="178562">
                <a:moveTo>
                  <a:pt x="0" y="15801"/>
                </a:moveTo>
                <a:lnTo>
                  <a:pt x="0" y="24021"/>
                </a:lnTo>
                <a:lnTo>
                  <a:pt x="4552" y="28820"/>
                </a:lnTo>
                <a:lnTo>
                  <a:pt x="12771" y="37135"/>
                </a:lnTo>
                <a:lnTo>
                  <a:pt x="14229" y="39549"/>
                </a:lnTo>
                <a:lnTo>
                  <a:pt x="15849" y="44771"/>
                </a:lnTo>
                <a:lnTo>
                  <a:pt x="16569" y="50267"/>
                </a:lnTo>
                <a:lnTo>
                  <a:pt x="16761" y="53066"/>
                </a:lnTo>
                <a:lnTo>
                  <a:pt x="17842" y="56837"/>
                </a:lnTo>
                <a:lnTo>
                  <a:pt x="19515" y="61256"/>
                </a:lnTo>
                <a:lnTo>
                  <a:pt x="21583" y="66107"/>
                </a:lnTo>
                <a:lnTo>
                  <a:pt x="23914" y="70293"/>
                </a:lnTo>
                <a:lnTo>
                  <a:pt x="26420" y="74037"/>
                </a:lnTo>
                <a:lnTo>
                  <a:pt x="29044" y="77485"/>
                </a:lnTo>
                <a:lnTo>
                  <a:pt x="30793" y="80736"/>
                </a:lnTo>
                <a:lnTo>
                  <a:pt x="31958" y="83856"/>
                </a:lnTo>
                <a:lnTo>
                  <a:pt x="32736" y="86889"/>
                </a:lnTo>
                <a:lnTo>
                  <a:pt x="34207" y="89863"/>
                </a:lnTo>
                <a:lnTo>
                  <a:pt x="36140" y="92798"/>
                </a:lnTo>
                <a:lnTo>
                  <a:pt x="38381" y="95708"/>
                </a:lnTo>
                <a:lnTo>
                  <a:pt x="39875" y="99552"/>
                </a:lnTo>
                <a:lnTo>
                  <a:pt x="40871" y="104020"/>
                </a:lnTo>
                <a:lnTo>
                  <a:pt x="41535" y="108904"/>
                </a:lnTo>
                <a:lnTo>
                  <a:pt x="42930" y="113113"/>
                </a:lnTo>
                <a:lnTo>
                  <a:pt x="44813" y="116871"/>
                </a:lnTo>
                <a:lnTo>
                  <a:pt x="47020" y="120328"/>
                </a:lnTo>
                <a:lnTo>
                  <a:pt x="49445" y="123586"/>
                </a:lnTo>
                <a:lnTo>
                  <a:pt x="52013" y="126710"/>
                </a:lnTo>
                <a:lnTo>
                  <a:pt x="54678" y="129746"/>
                </a:lnTo>
                <a:lnTo>
                  <a:pt x="56455" y="132722"/>
                </a:lnTo>
                <a:lnTo>
                  <a:pt x="57639" y="135658"/>
                </a:lnTo>
                <a:lnTo>
                  <a:pt x="58429" y="138569"/>
                </a:lnTo>
                <a:lnTo>
                  <a:pt x="59908" y="141461"/>
                </a:lnTo>
                <a:lnTo>
                  <a:pt x="61846" y="144342"/>
                </a:lnTo>
                <a:lnTo>
                  <a:pt x="64091" y="147216"/>
                </a:lnTo>
                <a:lnTo>
                  <a:pt x="65588" y="150083"/>
                </a:lnTo>
                <a:lnTo>
                  <a:pt x="66585" y="152948"/>
                </a:lnTo>
                <a:lnTo>
                  <a:pt x="67251" y="155810"/>
                </a:lnTo>
                <a:lnTo>
                  <a:pt x="68647" y="158670"/>
                </a:lnTo>
                <a:lnTo>
                  <a:pt x="70529" y="161530"/>
                </a:lnTo>
                <a:lnTo>
                  <a:pt x="75845" y="168412"/>
                </a:lnTo>
                <a:lnTo>
                  <a:pt x="79111" y="171894"/>
                </a:lnTo>
                <a:lnTo>
                  <a:pt x="85611" y="178561"/>
                </a:lnTo>
                <a:lnTo>
                  <a:pt x="85692" y="174094"/>
                </a:lnTo>
                <a:lnTo>
                  <a:pt x="85722" y="165906"/>
                </a:lnTo>
                <a:lnTo>
                  <a:pt x="84771" y="162544"/>
                </a:lnTo>
                <a:lnTo>
                  <a:pt x="83184" y="158397"/>
                </a:lnTo>
                <a:lnTo>
                  <a:pt x="81174" y="153728"/>
                </a:lnTo>
                <a:lnTo>
                  <a:pt x="79833" y="149662"/>
                </a:lnTo>
                <a:lnTo>
                  <a:pt x="78940" y="146000"/>
                </a:lnTo>
                <a:lnTo>
                  <a:pt x="78344" y="142605"/>
                </a:lnTo>
                <a:lnTo>
                  <a:pt x="77947" y="138437"/>
                </a:lnTo>
                <a:lnTo>
                  <a:pt x="77682" y="133754"/>
                </a:lnTo>
                <a:lnTo>
                  <a:pt x="77506" y="128726"/>
                </a:lnTo>
                <a:lnTo>
                  <a:pt x="78341" y="123470"/>
                </a:lnTo>
                <a:lnTo>
                  <a:pt x="79850" y="118060"/>
                </a:lnTo>
                <a:lnTo>
                  <a:pt x="81809" y="112549"/>
                </a:lnTo>
                <a:lnTo>
                  <a:pt x="83114" y="107922"/>
                </a:lnTo>
                <a:lnTo>
                  <a:pt x="83985" y="103885"/>
                </a:lnTo>
                <a:lnTo>
                  <a:pt x="84565" y="100242"/>
                </a:lnTo>
                <a:lnTo>
                  <a:pt x="84952" y="95907"/>
                </a:lnTo>
                <a:lnTo>
                  <a:pt x="85209" y="91113"/>
                </a:lnTo>
                <a:lnTo>
                  <a:pt x="85382" y="86012"/>
                </a:lnTo>
                <a:lnTo>
                  <a:pt x="86449" y="80706"/>
                </a:lnTo>
                <a:lnTo>
                  <a:pt x="88113" y="75264"/>
                </a:lnTo>
                <a:lnTo>
                  <a:pt x="90174" y="69731"/>
                </a:lnTo>
                <a:lnTo>
                  <a:pt x="91549" y="65089"/>
                </a:lnTo>
                <a:lnTo>
                  <a:pt x="92466" y="61042"/>
                </a:lnTo>
                <a:lnTo>
                  <a:pt x="93076" y="57392"/>
                </a:lnTo>
                <a:lnTo>
                  <a:pt x="94436" y="53054"/>
                </a:lnTo>
                <a:lnTo>
                  <a:pt x="96295" y="48256"/>
                </a:lnTo>
                <a:lnTo>
                  <a:pt x="98487" y="43153"/>
                </a:lnTo>
                <a:lnTo>
                  <a:pt x="100900" y="38798"/>
                </a:lnTo>
                <a:lnTo>
                  <a:pt x="103462" y="34943"/>
                </a:lnTo>
                <a:lnTo>
                  <a:pt x="106122" y="31420"/>
                </a:lnTo>
                <a:lnTo>
                  <a:pt x="108848" y="28119"/>
                </a:lnTo>
                <a:lnTo>
                  <a:pt x="111618" y="24966"/>
                </a:lnTo>
                <a:lnTo>
                  <a:pt x="114417" y="21911"/>
                </a:lnTo>
                <a:lnTo>
                  <a:pt x="120067" y="15977"/>
                </a:lnTo>
                <a:lnTo>
                  <a:pt x="122908" y="13061"/>
                </a:lnTo>
                <a:lnTo>
                  <a:pt x="126706" y="11117"/>
                </a:lnTo>
                <a:lnTo>
                  <a:pt x="131144" y="9821"/>
                </a:lnTo>
                <a:lnTo>
                  <a:pt x="136007" y="8957"/>
                </a:lnTo>
                <a:lnTo>
                  <a:pt x="140201" y="7429"/>
                </a:lnTo>
                <a:lnTo>
                  <a:pt x="147402" y="3190"/>
                </a:lnTo>
                <a:lnTo>
                  <a:pt x="151608" y="1679"/>
                </a:lnTo>
                <a:lnTo>
                  <a:pt x="156317" y="672"/>
                </a:lnTo>
                <a:lnTo>
                  <a:pt x="161362" y="0"/>
                </a:lnTo>
                <a:lnTo>
                  <a:pt x="165677" y="505"/>
                </a:lnTo>
                <a:lnTo>
                  <a:pt x="169507" y="1794"/>
                </a:lnTo>
                <a:lnTo>
                  <a:pt x="176302" y="4813"/>
                </a:lnTo>
                <a:lnTo>
                  <a:pt x="182497" y="6155"/>
                </a:lnTo>
                <a:lnTo>
                  <a:pt x="186435" y="7466"/>
                </a:lnTo>
                <a:lnTo>
                  <a:pt x="190965" y="9292"/>
                </a:lnTo>
                <a:lnTo>
                  <a:pt x="195890" y="11462"/>
                </a:lnTo>
                <a:lnTo>
                  <a:pt x="199173" y="13861"/>
                </a:lnTo>
                <a:lnTo>
                  <a:pt x="201362" y="16413"/>
                </a:lnTo>
                <a:lnTo>
                  <a:pt x="202822" y="19067"/>
                </a:lnTo>
                <a:lnTo>
                  <a:pt x="209523" y="24555"/>
                </a:lnTo>
                <a:lnTo>
                  <a:pt x="213978" y="27352"/>
                </a:lnTo>
                <a:lnTo>
                  <a:pt x="217899" y="30170"/>
                </a:lnTo>
                <a:lnTo>
                  <a:pt x="221467" y="33000"/>
                </a:lnTo>
                <a:lnTo>
                  <a:pt x="224797" y="35840"/>
                </a:lnTo>
                <a:lnTo>
                  <a:pt x="227017" y="39638"/>
                </a:lnTo>
                <a:lnTo>
                  <a:pt x="228498" y="44075"/>
                </a:lnTo>
                <a:lnTo>
                  <a:pt x="229484" y="48938"/>
                </a:lnTo>
                <a:lnTo>
                  <a:pt x="231095" y="54085"/>
                </a:lnTo>
                <a:lnTo>
                  <a:pt x="233121" y="59421"/>
                </a:lnTo>
                <a:lnTo>
                  <a:pt x="235424" y="64884"/>
                </a:lnTo>
                <a:lnTo>
                  <a:pt x="236960" y="69478"/>
                </a:lnTo>
                <a:lnTo>
                  <a:pt x="237983" y="73493"/>
                </a:lnTo>
                <a:lnTo>
                  <a:pt x="238665" y="77123"/>
                </a:lnTo>
                <a:lnTo>
                  <a:pt x="240073" y="81447"/>
                </a:lnTo>
                <a:lnTo>
                  <a:pt x="241964" y="86236"/>
                </a:lnTo>
                <a:lnTo>
                  <a:pt x="244177" y="91333"/>
                </a:lnTo>
                <a:lnTo>
                  <a:pt x="245652" y="95683"/>
                </a:lnTo>
                <a:lnTo>
                  <a:pt x="246636" y="99536"/>
                </a:lnTo>
                <a:lnTo>
                  <a:pt x="247291" y="103057"/>
                </a:lnTo>
                <a:lnTo>
                  <a:pt x="247729" y="106357"/>
                </a:lnTo>
                <a:lnTo>
                  <a:pt x="248020" y="109509"/>
                </a:lnTo>
                <a:lnTo>
                  <a:pt x="248215" y="112563"/>
                </a:lnTo>
                <a:lnTo>
                  <a:pt x="248430" y="118497"/>
                </a:lnTo>
                <a:lnTo>
                  <a:pt x="248569" y="130067"/>
                </a:lnTo>
                <a:lnTo>
                  <a:pt x="248603" y="1529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3"/>
          <p:cNvSpPr/>
          <p:nvPr/>
        </p:nvSpPr>
        <p:spPr>
          <a:xfrm>
            <a:off x="4507367" y="2631757"/>
            <a:ext cx="278901" cy="205353"/>
          </a:xfrm>
          <a:custGeom>
            <a:avLst/>
            <a:gdLst/>
            <a:ahLst/>
            <a:cxnLst/>
            <a:rect l="0" t="0" r="0" b="0"/>
            <a:pathLst>
              <a:path w="278901" h="205353">
                <a:moveTo>
                  <a:pt x="73205" y="0"/>
                </a:moveTo>
                <a:lnTo>
                  <a:pt x="68654" y="0"/>
                </a:lnTo>
                <a:lnTo>
                  <a:pt x="67313" y="953"/>
                </a:lnTo>
                <a:lnTo>
                  <a:pt x="66420" y="2540"/>
                </a:lnTo>
                <a:lnTo>
                  <a:pt x="65824" y="4551"/>
                </a:lnTo>
                <a:lnTo>
                  <a:pt x="64474" y="5892"/>
                </a:lnTo>
                <a:lnTo>
                  <a:pt x="62622" y="6785"/>
                </a:lnTo>
                <a:lnTo>
                  <a:pt x="60435" y="7381"/>
                </a:lnTo>
                <a:lnTo>
                  <a:pt x="55464" y="10583"/>
                </a:lnTo>
                <a:lnTo>
                  <a:pt x="50080" y="15181"/>
                </a:lnTo>
                <a:lnTo>
                  <a:pt x="44512" y="20400"/>
                </a:lnTo>
                <a:lnTo>
                  <a:pt x="41694" y="24077"/>
                </a:lnTo>
                <a:lnTo>
                  <a:pt x="38863" y="28434"/>
                </a:lnTo>
                <a:lnTo>
                  <a:pt x="36023" y="33244"/>
                </a:lnTo>
                <a:lnTo>
                  <a:pt x="33177" y="37402"/>
                </a:lnTo>
                <a:lnTo>
                  <a:pt x="30327" y="41128"/>
                </a:lnTo>
                <a:lnTo>
                  <a:pt x="27475" y="44563"/>
                </a:lnTo>
                <a:lnTo>
                  <a:pt x="25573" y="48759"/>
                </a:lnTo>
                <a:lnTo>
                  <a:pt x="24306" y="53461"/>
                </a:lnTo>
                <a:lnTo>
                  <a:pt x="23461" y="58501"/>
                </a:lnTo>
                <a:lnTo>
                  <a:pt x="21945" y="62813"/>
                </a:lnTo>
                <a:lnTo>
                  <a:pt x="19982" y="66640"/>
                </a:lnTo>
                <a:lnTo>
                  <a:pt x="17720" y="70144"/>
                </a:lnTo>
                <a:lnTo>
                  <a:pt x="15260" y="74385"/>
                </a:lnTo>
                <a:lnTo>
                  <a:pt x="9987" y="84178"/>
                </a:lnTo>
                <a:lnTo>
                  <a:pt x="8200" y="88504"/>
                </a:lnTo>
                <a:lnTo>
                  <a:pt x="7008" y="92340"/>
                </a:lnTo>
                <a:lnTo>
                  <a:pt x="6214" y="95850"/>
                </a:lnTo>
                <a:lnTo>
                  <a:pt x="4732" y="99142"/>
                </a:lnTo>
                <a:lnTo>
                  <a:pt x="545" y="105341"/>
                </a:lnTo>
                <a:lnTo>
                  <a:pt x="0" y="108327"/>
                </a:lnTo>
                <a:lnTo>
                  <a:pt x="590" y="111271"/>
                </a:lnTo>
                <a:lnTo>
                  <a:pt x="1934" y="114186"/>
                </a:lnTo>
                <a:lnTo>
                  <a:pt x="2831" y="118034"/>
                </a:lnTo>
                <a:lnTo>
                  <a:pt x="3429" y="122504"/>
                </a:lnTo>
                <a:lnTo>
                  <a:pt x="3828" y="127390"/>
                </a:lnTo>
                <a:lnTo>
                  <a:pt x="4094" y="131599"/>
                </a:lnTo>
                <a:lnTo>
                  <a:pt x="4389" y="138816"/>
                </a:lnTo>
                <a:lnTo>
                  <a:pt x="5420" y="142074"/>
                </a:lnTo>
                <a:lnTo>
                  <a:pt x="9106" y="148234"/>
                </a:lnTo>
                <a:lnTo>
                  <a:pt x="11379" y="154147"/>
                </a:lnTo>
                <a:lnTo>
                  <a:pt x="11985" y="157057"/>
                </a:lnTo>
                <a:lnTo>
                  <a:pt x="15199" y="162831"/>
                </a:lnTo>
                <a:lnTo>
                  <a:pt x="19802" y="168572"/>
                </a:lnTo>
                <a:lnTo>
                  <a:pt x="25023" y="174298"/>
                </a:lnTo>
                <a:lnTo>
                  <a:pt x="33317" y="182877"/>
                </a:lnTo>
                <a:lnTo>
                  <a:pt x="36136" y="184783"/>
                </a:lnTo>
                <a:lnTo>
                  <a:pt x="41808" y="186901"/>
                </a:lnTo>
                <a:lnTo>
                  <a:pt x="50043" y="190382"/>
                </a:lnTo>
                <a:lnTo>
                  <a:pt x="54906" y="192644"/>
                </a:lnTo>
                <a:lnTo>
                  <a:pt x="62850" y="195157"/>
                </a:lnTo>
                <a:lnTo>
                  <a:pt x="70508" y="197226"/>
                </a:lnTo>
                <a:lnTo>
                  <a:pt x="75217" y="199112"/>
                </a:lnTo>
                <a:lnTo>
                  <a:pt x="80261" y="201321"/>
                </a:lnTo>
                <a:lnTo>
                  <a:pt x="85529" y="202794"/>
                </a:lnTo>
                <a:lnTo>
                  <a:pt x="90946" y="203776"/>
                </a:lnTo>
                <a:lnTo>
                  <a:pt x="96462" y="204431"/>
                </a:lnTo>
                <a:lnTo>
                  <a:pt x="102045" y="204867"/>
                </a:lnTo>
                <a:lnTo>
                  <a:pt x="107672" y="205158"/>
                </a:lnTo>
                <a:lnTo>
                  <a:pt x="113328" y="205352"/>
                </a:lnTo>
                <a:lnTo>
                  <a:pt x="119004" y="204529"/>
                </a:lnTo>
                <a:lnTo>
                  <a:pt x="124692" y="203028"/>
                </a:lnTo>
                <a:lnTo>
                  <a:pt x="130390" y="201074"/>
                </a:lnTo>
                <a:lnTo>
                  <a:pt x="136093" y="199772"/>
                </a:lnTo>
                <a:lnTo>
                  <a:pt x="141801" y="198904"/>
                </a:lnTo>
                <a:lnTo>
                  <a:pt x="147511" y="198325"/>
                </a:lnTo>
                <a:lnTo>
                  <a:pt x="153222" y="196987"/>
                </a:lnTo>
                <a:lnTo>
                  <a:pt x="158934" y="195142"/>
                </a:lnTo>
                <a:lnTo>
                  <a:pt x="164648" y="192960"/>
                </a:lnTo>
                <a:lnTo>
                  <a:pt x="170362" y="190552"/>
                </a:lnTo>
                <a:lnTo>
                  <a:pt x="176076" y="187995"/>
                </a:lnTo>
                <a:lnTo>
                  <a:pt x="181791" y="185337"/>
                </a:lnTo>
                <a:lnTo>
                  <a:pt x="187506" y="183566"/>
                </a:lnTo>
                <a:lnTo>
                  <a:pt x="193220" y="182385"/>
                </a:lnTo>
                <a:lnTo>
                  <a:pt x="198935" y="181598"/>
                </a:lnTo>
                <a:lnTo>
                  <a:pt x="204650" y="180120"/>
                </a:lnTo>
                <a:lnTo>
                  <a:pt x="210365" y="178182"/>
                </a:lnTo>
                <a:lnTo>
                  <a:pt x="216080" y="175938"/>
                </a:lnTo>
                <a:lnTo>
                  <a:pt x="220842" y="173490"/>
                </a:lnTo>
                <a:lnTo>
                  <a:pt x="233049" y="165493"/>
                </a:lnTo>
                <a:lnTo>
                  <a:pt x="237870" y="162716"/>
                </a:lnTo>
                <a:lnTo>
                  <a:pt x="242989" y="159912"/>
                </a:lnTo>
                <a:lnTo>
                  <a:pt x="251217" y="154257"/>
                </a:lnTo>
                <a:lnTo>
                  <a:pt x="258049" y="148569"/>
                </a:lnTo>
                <a:lnTo>
                  <a:pt x="264260" y="142866"/>
                </a:lnTo>
                <a:lnTo>
                  <a:pt x="273112" y="134300"/>
                </a:lnTo>
                <a:lnTo>
                  <a:pt x="275057" y="131443"/>
                </a:lnTo>
                <a:lnTo>
                  <a:pt x="277217" y="125729"/>
                </a:lnTo>
                <a:lnTo>
                  <a:pt x="278433" y="121708"/>
                </a:lnTo>
                <a:lnTo>
                  <a:pt x="278717" y="115687"/>
                </a:lnTo>
                <a:lnTo>
                  <a:pt x="278900" y="100851"/>
                </a:lnTo>
                <a:lnTo>
                  <a:pt x="277963" y="97714"/>
                </a:lnTo>
                <a:lnTo>
                  <a:pt x="274381" y="91688"/>
                </a:lnTo>
                <a:lnTo>
                  <a:pt x="272154" y="85836"/>
                </a:lnTo>
                <a:lnTo>
                  <a:pt x="271560" y="82941"/>
                </a:lnTo>
                <a:lnTo>
                  <a:pt x="268361" y="77185"/>
                </a:lnTo>
                <a:lnTo>
                  <a:pt x="266174" y="74317"/>
                </a:lnTo>
                <a:lnTo>
                  <a:pt x="262811" y="72405"/>
                </a:lnTo>
                <a:lnTo>
                  <a:pt x="258664" y="71130"/>
                </a:lnTo>
                <a:lnTo>
                  <a:pt x="253995" y="70280"/>
                </a:lnTo>
                <a:lnTo>
                  <a:pt x="246266" y="66796"/>
                </a:lnTo>
                <a:lnTo>
                  <a:pt x="238703" y="62072"/>
                </a:lnTo>
                <a:lnTo>
                  <a:pt x="234020" y="59479"/>
                </a:lnTo>
                <a:lnTo>
                  <a:pt x="228992" y="56798"/>
                </a:lnTo>
                <a:lnTo>
                  <a:pt x="223736" y="55010"/>
                </a:lnTo>
                <a:lnTo>
                  <a:pt x="218326" y="53818"/>
                </a:lnTo>
                <a:lnTo>
                  <a:pt x="212815" y="53024"/>
                </a:lnTo>
                <a:lnTo>
                  <a:pt x="207236" y="51542"/>
                </a:lnTo>
                <a:lnTo>
                  <a:pt x="201611" y="49601"/>
                </a:lnTo>
                <a:lnTo>
                  <a:pt x="195957" y="47355"/>
                </a:lnTo>
                <a:lnTo>
                  <a:pt x="190282" y="45858"/>
                </a:lnTo>
                <a:lnTo>
                  <a:pt x="184594" y="44859"/>
                </a:lnTo>
                <a:lnTo>
                  <a:pt x="178897" y="44194"/>
                </a:lnTo>
                <a:lnTo>
                  <a:pt x="173194" y="43750"/>
                </a:lnTo>
                <a:lnTo>
                  <a:pt x="167487" y="43454"/>
                </a:lnTo>
                <a:lnTo>
                  <a:pt x="161777" y="43257"/>
                </a:lnTo>
                <a:lnTo>
                  <a:pt x="156065" y="42173"/>
                </a:lnTo>
                <a:lnTo>
                  <a:pt x="150353" y="40498"/>
                </a:lnTo>
                <a:lnTo>
                  <a:pt x="144639" y="38429"/>
                </a:lnTo>
                <a:lnTo>
                  <a:pt x="138926" y="38001"/>
                </a:lnTo>
                <a:lnTo>
                  <a:pt x="133211" y="38669"/>
                </a:lnTo>
                <a:lnTo>
                  <a:pt x="127497" y="40067"/>
                </a:lnTo>
                <a:lnTo>
                  <a:pt x="121782" y="40999"/>
                </a:lnTo>
                <a:lnTo>
                  <a:pt x="116067" y="41620"/>
                </a:lnTo>
                <a:lnTo>
                  <a:pt x="110352" y="42034"/>
                </a:lnTo>
                <a:lnTo>
                  <a:pt x="104637" y="42310"/>
                </a:lnTo>
                <a:lnTo>
                  <a:pt x="93207" y="42617"/>
                </a:lnTo>
                <a:lnTo>
                  <a:pt x="53704" y="42856"/>
                </a:lnTo>
                <a:lnTo>
                  <a:pt x="50679" y="43811"/>
                </a:lnTo>
                <a:lnTo>
                  <a:pt x="47710" y="45400"/>
                </a:lnTo>
                <a:lnTo>
                  <a:pt x="38915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"/>
          <p:cNvSpPr/>
          <p:nvPr/>
        </p:nvSpPr>
        <p:spPr>
          <a:xfrm>
            <a:off x="4143375" y="3171825"/>
            <a:ext cx="188596" cy="171439"/>
          </a:xfrm>
          <a:custGeom>
            <a:avLst/>
            <a:gdLst/>
            <a:ahLst/>
            <a:cxnLst/>
            <a:rect l="0" t="0" r="0" b="0"/>
            <a:pathLst>
              <a:path w="188596" h="17143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0" y="24702"/>
                </a:lnTo>
                <a:lnTo>
                  <a:pt x="7778" y="28850"/>
                </a:lnTo>
                <a:lnTo>
                  <a:pt x="8042" y="32568"/>
                </a:lnTo>
                <a:lnTo>
                  <a:pt x="8219" y="35999"/>
                </a:lnTo>
                <a:lnTo>
                  <a:pt x="8415" y="44892"/>
                </a:lnTo>
                <a:lnTo>
                  <a:pt x="8467" y="49931"/>
                </a:lnTo>
                <a:lnTo>
                  <a:pt x="9455" y="55194"/>
                </a:lnTo>
                <a:lnTo>
                  <a:pt x="11065" y="60609"/>
                </a:lnTo>
                <a:lnTo>
                  <a:pt x="13092" y="66123"/>
                </a:lnTo>
                <a:lnTo>
                  <a:pt x="14443" y="71704"/>
                </a:lnTo>
                <a:lnTo>
                  <a:pt x="15344" y="77330"/>
                </a:lnTo>
                <a:lnTo>
                  <a:pt x="15943" y="82986"/>
                </a:lnTo>
                <a:lnTo>
                  <a:pt x="16344" y="88662"/>
                </a:lnTo>
                <a:lnTo>
                  <a:pt x="16611" y="94350"/>
                </a:lnTo>
                <a:lnTo>
                  <a:pt x="16986" y="108918"/>
                </a:lnTo>
                <a:lnTo>
                  <a:pt x="17143" y="158374"/>
                </a:lnTo>
                <a:lnTo>
                  <a:pt x="17145" y="171438"/>
                </a:lnTo>
                <a:lnTo>
                  <a:pt x="17145" y="166896"/>
                </a:lnTo>
                <a:lnTo>
                  <a:pt x="16192" y="164603"/>
                </a:lnTo>
                <a:lnTo>
                  <a:pt x="12594" y="159517"/>
                </a:lnTo>
                <a:lnTo>
                  <a:pt x="11253" y="156827"/>
                </a:lnTo>
                <a:lnTo>
                  <a:pt x="10359" y="154081"/>
                </a:lnTo>
                <a:lnTo>
                  <a:pt x="9763" y="151298"/>
                </a:lnTo>
                <a:lnTo>
                  <a:pt x="9366" y="147538"/>
                </a:lnTo>
                <a:lnTo>
                  <a:pt x="9102" y="143126"/>
                </a:lnTo>
                <a:lnTo>
                  <a:pt x="8807" y="133144"/>
                </a:lnTo>
                <a:lnTo>
                  <a:pt x="8676" y="122357"/>
                </a:lnTo>
                <a:lnTo>
                  <a:pt x="9594" y="117766"/>
                </a:lnTo>
                <a:lnTo>
                  <a:pt x="11159" y="113753"/>
                </a:lnTo>
                <a:lnTo>
                  <a:pt x="13154" y="110125"/>
                </a:lnTo>
                <a:lnTo>
                  <a:pt x="14484" y="105802"/>
                </a:lnTo>
                <a:lnTo>
                  <a:pt x="15371" y="101015"/>
                </a:lnTo>
                <a:lnTo>
                  <a:pt x="15962" y="95918"/>
                </a:lnTo>
                <a:lnTo>
                  <a:pt x="17309" y="90615"/>
                </a:lnTo>
                <a:lnTo>
                  <a:pt x="19159" y="85175"/>
                </a:lnTo>
                <a:lnTo>
                  <a:pt x="21345" y="79643"/>
                </a:lnTo>
                <a:lnTo>
                  <a:pt x="23755" y="74050"/>
                </a:lnTo>
                <a:lnTo>
                  <a:pt x="28973" y="62756"/>
                </a:lnTo>
                <a:lnTo>
                  <a:pt x="31698" y="58030"/>
                </a:lnTo>
                <a:lnTo>
                  <a:pt x="34466" y="53926"/>
                </a:lnTo>
                <a:lnTo>
                  <a:pt x="37265" y="50238"/>
                </a:lnTo>
                <a:lnTo>
                  <a:pt x="39131" y="46827"/>
                </a:lnTo>
                <a:lnTo>
                  <a:pt x="40375" y="43600"/>
                </a:lnTo>
                <a:lnTo>
                  <a:pt x="41204" y="40497"/>
                </a:lnTo>
                <a:lnTo>
                  <a:pt x="43662" y="37475"/>
                </a:lnTo>
                <a:lnTo>
                  <a:pt x="47205" y="34508"/>
                </a:lnTo>
                <a:lnTo>
                  <a:pt x="51472" y="31578"/>
                </a:lnTo>
                <a:lnTo>
                  <a:pt x="55270" y="28672"/>
                </a:lnTo>
                <a:lnTo>
                  <a:pt x="58754" y="25782"/>
                </a:lnTo>
                <a:lnTo>
                  <a:pt x="62029" y="22903"/>
                </a:lnTo>
                <a:lnTo>
                  <a:pt x="66118" y="20031"/>
                </a:lnTo>
                <a:lnTo>
                  <a:pt x="70748" y="17164"/>
                </a:lnTo>
                <a:lnTo>
                  <a:pt x="75740" y="14300"/>
                </a:lnTo>
                <a:lnTo>
                  <a:pt x="80021" y="11438"/>
                </a:lnTo>
                <a:lnTo>
                  <a:pt x="83827" y="8578"/>
                </a:lnTo>
                <a:lnTo>
                  <a:pt x="87317" y="5718"/>
                </a:lnTo>
                <a:lnTo>
                  <a:pt x="90596" y="3812"/>
                </a:lnTo>
                <a:lnTo>
                  <a:pt x="93735" y="2541"/>
                </a:lnTo>
                <a:lnTo>
                  <a:pt x="96780" y="1694"/>
                </a:lnTo>
                <a:lnTo>
                  <a:pt x="100715" y="1129"/>
                </a:lnTo>
                <a:lnTo>
                  <a:pt x="105243" y="753"/>
                </a:lnTo>
                <a:lnTo>
                  <a:pt x="114402" y="334"/>
                </a:lnTo>
                <a:lnTo>
                  <a:pt x="121648" y="148"/>
                </a:lnTo>
                <a:lnTo>
                  <a:pt x="124914" y="1051"/>
                </a:lnTo>
                <a:lnTo>
                  <a:pt x="128043" y="2606"/>
                </a:lnTo>
                <a:lnTo>
                  <a:pt x="131082" y="4595"/>
                </a:lnTo>
                <a:lnTo>
                  <a:pt x="135013" y="6873"/>
                </a:lnTo>
                <a:lnTo>
                  <a:pt x="144460" y="11945"/>
                </a:lnTo>
                <a:lnTo>
                  <a:pt x="147742" y="14630"/>
                </a:lnTo>
                <a:lnTo>
                  <a:pt x="149929" y="17373"/>
                </a:lnTo>
                <a:lnTo>
                  <a:pt x="151388" y="20155"/>
                </a:lnTo>
                <a:lnTo>
                  <a:pt x="153313" y="22961"/>
                </a:lnTo>
                <a:lnTo>
                  <a:pt x="155548" y="25785"/>
                </a:lnTo>
                <a:lnTo>
                  <a:pt x="157991" y="28620"/>
                </a:lnTo>
                <a:lnTo>
                  <a:pt x="160572" y="31462"/>
                </a:lnTo>
                <a:lnTo>
                  <a:pt x="165980" y="37160"/>
                </a:lnTo>
                <a:lnTo>
                  <a:pt x="167803" y="40966"/>
                </a:lnTo>
                <a:lnTo>
                  <a:pt x="169019" y="45408"/>
                </a:lnTo>
                <a:lnTo>
                  <a:pt x="169829" y="50275"/>
                </a:lnTo>
                <a:lnTo>
                  <a:pt x="170369" y="54471"/>
                </a:lnTo>
                <a:lnTo>
                  <a:pt x="170729" y="58222"/>
                </a:lnTo>
                <a:lnTo>
                  <a:pt x="170969" y="61674"/>
                </a:lnTo>
                <a:lnTo>
                  <a:pt x="172082" y="65881"/>
                </a:lnTo>
                <a:lnTo>
                  <a:pt x="173776" y="70591"/>
                </a:lnTo>
                <a:lnTo>
                  <a:pt x="175858" y="75635"/>
                </a:lnTo>
                <a:lnTo>
                  <a:pt x="177246" y="79951"/>
                </a:lnTo>
                <a:lnTo>
                  <a:pt x="178171" y="83780"/>
                </a:lnTo>
                <a:lnTo>
                  <a:pt x="178788" y="87286"/>
                </a:lnTo>
                <a:lnTo>
                  <a:pt x="179199" y="90576"/>
                </a:lnTo>
                <a:lnTo>
                  <a:pt x="179474" y="93721"/>
                </a:lnTo>
                <a:lnTo>
                  <a:pt x="179656" y="96771"/>
                </a:lnTo>
                <a:lnTo>
                  <a:pt x="179860" y="102699"/>
                </a:lnTo>
                <a:lnTo>
                  <a:pt x="179914" y="105613"/>
                </a:lnTo>
                <a:lnTo>
                  <a:pt x="180902" y="108509"/>
                </a:lnTo>
                <a:lnTo>
                  <a:pt x="182514" y="111392"/>
                </a:lnTo>
                <a:lnTo>
                  <a:pt x="184541" y="114266"/>
                </a:lnTo>
                <a:lnTo>
                  <a:pt x="185892" y="117135"/>
                </a:lnTo>
                <a:lnTo>
                  <a:pt x="186793" y="120000"/>
                </a:lnTo>
                <a:lnTo>
                  <a:pt x="188595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5"/>
          <p:cNvSpPr/>
          <p:nvPr/>
        </p:nvSpPr>
        <p:spPr>
          <a:xfrm>
            <a:off x="4434871" y="3137535"/>
            <a:ext cx="255521" cy="176311"/>
          </a:xfrm>
          <a:custGeom>
            <a:avLst/>
            <a:gdLst/>
            <a:ahLst/>
            <a:cxnLst/>
            <a:rect l="0" t="0" r="0" b="0"/>
            <a:pathLst>
              <a:path w="255521" h="176311">
                <a:moveTo>
                  <a:pt x="25686" y="0"/>
                </a:moveTo>
                <a:lnTo>
                  <a:pt x="21136" y="0"/>
                </a:lnTo>
                <a:lnTo>
                  <a:pt x="19795" y="952"/>
                </a:lnTo>
                <a:lnTo>
                  <a:pt x="18901" y="2540"/>
                </a:lnTo>
                <a:lnTo>
                  <a:pt x="17467" y="7380"/>
                </a:lnTo>
                <a:lnTo>
                  <a:pt x="16397" y="9683"/>
                </a:lnTo>
                <a:lnTo>
                  <a:pt x="12667" y="17321"/>
                </a:lnTo>
                <a:lnTo>
                  <a:pt x="11292" y="21072"/>
                </a:lnTo>
                <a:lnTo>
                  <a:pt x="10375" y="24525"/>
                </a:lnTo>
                <a:lnTo>
                  <a:pt x="9764" y="27780"/>
                </a:lnTo>
                <a:lnTo>
                  <a:pt x="9356" y="30902"/>
                </a:lnTo>
                <a:lnTo>
                  <a:pt x="9085" y="33936"/>
                </a:lnTo>
                <a:lnTo>
                  <a:pt x="8903" y="36912"/>
                </a:lnTo>
                <a:lnTo>
                  <a:pt x="7830" y="40800"/>
                </a:lnTo>
                <a:lnTo>
                  <a:pt x="6162" y="45297"/>
                </a:lnTo>
                <a:lnTo>
                  <a:pt x="4098" y="50201"/>
                </a:lnTo>
                <a:lnTo>
                  <a:pt x="2721" y="54422"/>
                </a:lnTo>
                <a:lnTo>
                  <a:pt x="1804" y="58189"/>
                </a:lnTo>
                <a:lnTo>
                  <a:pt x="1192" y="61652"/>
                </a:lnTo>
                <a:lnTo>
                  <a:pt x="784" y="64914"/>
                </a:lnTo>
                <a:lnTo>
                  <a:pt x="512" y="68041"/>
                </a:lnTo>
                <a:lnTo>
                  <a:pt x="331" y="71078"/>
                </a:lnTo>
                <a:lnTo>
                  <a:pt x="129" y="79532"/>
                </a:lnTo>
                <a:lnTo>
                  <a:pt x="0" y="95931"/>
                </a:lnTo>
                <a:lnTo>
                  <a:pt x="942" y="100149"/>
                </a:lnTo>
                <a:lnTo>
                  <a:pt x="2523" y="104866"/>
                </a:lnTo>
                <a:lnTo>
                  <a:pt x="4529" y="109916"/>
                </a:lnTo>
                <a:lnTo>
                  <a:pt x="5866" y="114234"/>
                </a:lnTo>
                <a:lnTo>
                  <a:pt x="6758" y="118066"/>
                </a:lnTo>
                <a:lnTo>
                  <a:pt x="7352" y="121573"/>
                </a:lnTo>
                <a:lnTo>
                  <a:pt x="7748" y="124863"/>
                </a:lnTo>
                <a:lnTo>
                  <a:pt x="8012" y="128010"/>
                </a:lnTo>
                <a:lnTo>
                  <a:pt x="8189" y="131060"/>
                </a:lnTo>
                <a:lnTo>
                  <a:pt x="9259" y="134045"/>
                </a:lnTo>
                <a:lnTo>
                  <a:pt x="10924" y="136988"/>
                </a:lnTo>
                <a:lnTo>
                  <a:pt x="12987" y="139903"/>
                </a:lnTo>
                <a:lnTo>
                  <a:pt x="15315" y="142799"/>
                </a:lnTo>
                <a:lnTo>
                  <a:pt x="17820" y="145681"/>
                </a:lnTo>
                <a:lnTo>
                  <a:pt x="20442" y="148556"/>
                </a:lnTo>
                <a:lnTo>
                  <a:pt x="25895" y="154290"/>
                </a:lnTo>
                <a:lnTo>
                  <a:pt x="28683" y="157152"/>
                </a:lnTo>
                <a:lnTo>
                  <a:pt x="31494" y="159061"/>
                </a:lnTo>
                <a:lnTo>
                  <a:pt x="37157" y="161181"/>
                </a:lnTo>
                <a:lnTo>
                  <a:pt x="42849" y="164663"/>
                </a:lnTo>
                <a:lnTo>
                  <a:pt x="45701" y="166925"/>
                </a:lnTo>
                <a:lnTo>
                  <a:pt x="48554" y="168433"/>
                </a:lnTo>
                <a:lnTo>
                  <a:pt x="54265" y="170109"/>
                </a:lnTo>
                <a:lnTo>
                  <a:pt x="58074" y="170556"/>
                </a:lnTo>
                <a:lnTo>
                  <a:pt x="62518" y="170854"/>
                </a:lnTo>
                <a:lnTo>
                  <a:pt x="67385" y="171052"/>
                </a:lnTo>
                <a:lnTo>
                  <a:pt x="71583" y="172137"/>
                </a:lnTo>
                <a:lnTo>
                  <a:pt x="78787" y="175883"/>
                </a:lnTo>
                <a:lnTo>
                  <a:pt x="82994" y="176310"/>
                </a:lnTo>
                <a:lnTo>
                  <a:pt x="87704" y="175642"/>
                </a:lnTo>
                <a:lnTo>
                  <a:pt x="92749" y="174245"/>
                </a:lnTo>
                <a:lnTo>
                  <a:pt x="98017" y="173313"/>
                </a:lnTo>
                <a:lnTo>
                  <a:pt x="103434" y="172692"/>
                </a:lnTo>
                <a:lnTo>
                  <a:pt x="108951" y="172278"/>
                </a:lnTo>
                <a:lnTo>
                  <a:pt x="114533" y="172002"/>
                </a:lnTo>
                <a:lnTo>
                  <a:pt x="125816" y="171695"/>
                </a:lnTo>
                <a:lnTo>
                  <a:pt x="131492" y="170661"/>
                </a:lnTo>
                <a:lnTo>
                  <a:pt x="137181" y="169018"/>
                </a:lnTo>
                <a:lnTo>
                  <a:pt x="142879" y="166971"/>
                </a:lnTo>
                <a:lnTo>
                  <a:pt x="148582" y="164654"/>
                </a:lnTo>
                <a:lnTo>
                  <a:pt x="154289" y="162157"/>
                </a:lnTo>
                <a:lnTo>
                  <a:pt x="159999" y="159540"/>
                </a:lnTo>
                <a:lnTo>
                  <a:pt x="165710" y="157794"/>
                </a:lnTo>
                <a:lnTo>
                  <a:pt x="171423" y="156631"/>
                </a:lnTo>
                <a:lnTo>
                  <a:pt x="177137" y="155856"/>
                </a:lnTo>
                <a:lnTo>
                  <a:pt x="181898" y="154386"/>
                </a:lnTo>
                <a:lnTo>
                  <a:pt x="189729" y="150213"/>
                </a:lnTo>
                <a:lnTo>
                  <a:pt x="194103" y="147767"/>
                </a:lnTo>
                <a:lnTo>
                  <a:pt x="204043" y="142509"/>
                </a:lnTo>
                <a:lnTo>
                  <a:pt x="208408" y="139773"/>
                </a:lnTo>
                <a:lnTo>
                  <a:pt x="212271" y="136997"/>
                </a:lnTo>
                <a:lnTo>
                  <a:pt x="215799" y="134193"/>
                </a:lnTo>
                <a:lnTo>
                  <a:pt x="220055" y="130420"/>
                </a:lnTo>
                <a:lnTo>
                  <a:pt x="229865" y="121147"/>
                </a:lnTo>
                <a:lnTo>
                  <a:pt x="233243" y="116959"/>
                </a:lnTo>
                <a:lnTo>
                  <a:pt x="235495" y="113215"/>
                </a:lnTo>
                <a:lnTo>
                  <a:pt x="236996" y="109767"/>
                </a:lnTo>
                <a:lnTo>
                  <a:pt x="238949" y="106515"/>
                </a:lnTo>
                <a:lnTo>
                  <a:pt x="241204" y="103395"/>
                </a:lnTo>
                <a:lnTo>
                  <a:pt x="243660" y="100362"/>
                </a:lnTo>
                <a:lnTo>
                  <a:pt x="246249" y="97388"/>
                </a:lnTo>
                <a:lnTo>
                  <a:pt x="248928" y="94453"/>
                </a:lnTo>
                <a:lnTo>
                  <a:pt x="251667" y="91543"/>
                </a:lnTo>
                <a:lnTo>
                  <a:pt x="253492" y="88651"/>
                </a:lnTo>
                <a:lnTo>
                  <a:pt x="254709" y="85771"/>
                </a:lnTo>
                <a:lnTo>
                  <a:pt x="255520" y="82898"/>
                </a:lnTo>
                <a:lnTo>
                  <a:pt x="255109" y="80030"/>
                </a:lnTo>
                <a:lnTo>
                  <a:pt x="253882" y="77166"/>
                </a:lnTo>
                <a:lnTo>
                  <a:pt x="252112" y="74304"/>
                </a:lnTo>
                <a:lnTo>
                  <a:pt x="249979" y="71443"/>
                </a:lnTo>
                <a:lnTo>
                  <a:pt x="247605" y="68584"/>
                </a:lnTo>
                <a:lnTo>
                  <a:pt x="245069" y="65725"/>
                </a:lnTo>
                <a:lnTo>
                  <a:pt x="243379" y="62866"/>
                </a:lnTo>
                <a:lnTo>
                  <a:pt x="242252" y="60008"/>
                </a:lnTo>
                <a:lnTo>
                  <a:pt x="241501" y="57150"/>
                </a:lnTo>
                <a:lnTo>
                  <a:pt x="240048" y="54293"/>
                </a:lnTo>
                <a:lnTo>
                  <a:pt x="238126" y="51435"/>
                </a:lnTo>
                <a:lnTo>
                  <a:pt x="235893" y="48578"/>
                </a:lnTo>
                <a:lnTo>
                  <a:pt x="233451" y="45720"/>
                </a:lnTo>
                <a:lnTo>
                  <a:pt x="230871" y="42862"/>
                </a:lnTo>
                <a:lnTo>
                  <a:pt x="228199" y="40005"/>
                </a:lnTo>
                <a:lnTo>
                  <a:pt x="224512" y="37147"/>
                </a:lnTo>
                <a:lnTo>
                  <a:pt x="220149" y="34290"/>
                </a:lnTo>
                <a:lnTo>
                  <a:pt x="215335" y="31432"/>
                </a:lnTo>
                <a:lnTo>
                  <a:pt x="211174" y="28575"/>
                </a:lnTo>
                <a:lnTo>
                  <a:pt x="207447" y="25717"/>
                </a:lnTo>
                <a:lnTo>
                  <a:pt x="204010" y="22859"/>
                </a:lnTo>
                <a:lnTo>
                  <a:pt x="199814" y="20002"/>
                </a:lnTo>
                <a:lnTo>
                  <a:pt x="195111" y="17145"/>
                </a:lnTo>
                <a:lnTo>
                  <a:pt x="190071" y="14287"/>
                </a:lnTo>
                <a:lnTo>
                  <a:pt x="184806" y="12382"/>
                </a:lnTo>
                <a:lnTo>
                  <a:pt x="179391" y="11112"/>
                </a:lnTo>
                <a:lnTo>
                  <a:pt x="173876" y="10265"/>
                </a:lnTo>
                <a:lnTo>
                  <a:pt x="168294" y="8748"/>
                </a:lnTo>
                <a:lnTo>
                  <a:pt x="162668" y="6785"/>
                </a:lnTo>
                <a:lnTo>
                  <a:pt x="157013" y="4523"/>
                </a:lnTo>
                <a:lnTo>
                  <a:pt x="151337" y="3015"/>
                </a:lnTo>
                <a:lnTo>
                  <a:pt x="145649" y="2010"/>
                </a:lnTo>
                <a:lnTo>
                  <a:pt x="139951" y="1340"/>
                </a:lnTo>
                <a:lnTo>
                  <a:pt x="134248" y="893"/>
                </a:lnTo>
                <a:lnTo>
                  <a:pt x="128540" y="595"/>
                </a:lnTo>
                <a:lnTo>
                  <a:pt x="117119" y="264"/>
                </a:lnTo>
                <a:lnTo>
                  <a:pt x="83337" y="10"/>
                </a:lnTo>
                <a:lnTo>
                  <a:pt x="5140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"/>
          <p:cNvSpPr/>
          <p:nvPr/>
        </p:nvSpPr>
        <p:spPr>
          <a:xfrm>
            <a:off x="3989070" y="3574850"/>
            <a:ext cx="210603" cy="274190"/>
          </a:xfrm>
          <a:custGeom>
            <a:avLst/>
            <a:gdLst/>
            <a:ahLst/>
            <a:cxnLst/>
            <a:rect l="0" t="0" r="0" b="0"/>
            <a:pathLst>
              <a:path w="210603" h="274190">
                <a:moveTo>
                  <a:pt x="0" y="17027"/>
                </a:moveTo>
                <a:lnTo>
                  <a:pt x="4550" y="21578"/>
                </a:lnTo>
                <a:lnTo>
                  <a:pt x="5891" y="23871"/>
                </a:lnTo>
                <a:lnTo>
                  <a:pt x="7381" y="28959"/>
                </a:lnTo>
                <a:lnTo>
                  <a:pt x="8219" y="37178"/>
                </a:lnTo>
                <a:lnTo>
                  <a:pt x="8467" y="45646"/>
                </a:lnTo>
                <a:lnTo>
                  <a:pt x="8541" y="54188"/>
                </a:lnTo>
                <a:lnTo>
                  <a:pt x="9504" y="57041"/>
                </a:lnTo>
                <a:lnTo>
                  <a:pt x="14457" y="65607"/>
                </a:lnTo>
                <a:lnTo>
                  <a:pt x="15950" y="71321"/>
                </a:lnTo>
                <a:lnTo>
                  <a:pt x="19154" y="77035"/>
                </a:lnTo>
                <a:lnTo>
                  <a:pt x="21341" y="79892"/>
                </a:lnTo>
                <a:lnTo>
                  <a:pt x="23772" y="85607"/>
                </a:lnTo>
                <a:lnTo>
                  <a:pt x="24421" y="88465"/>
                </a:lnTo>
                <a:lnTo>
                  <a:pt x="27680" y="94179"/>
                </a:lnTo>
                <a:lnTo>
                  <a:pt x="29884" y="97037"/>
                </a:lnTo>
                <a:lnTo>
                  <a:pt x="32332" y="102752"/>
                </a:lnTo>
                <a:lnTo>
                  <a:pt x="32984" y="105610"/>
                </a:lnTo>
                <a:lnTo>
                  <a:pt x="36249" y="111325"/>
                </a:lnTo>
                <a:lnTo>
                  <a:pt x="38454" y="114182"/>
                </a:lnTo>
                <a:lnTo>
                  <a:pt x="40876" y="116087"/>
                </a:lnTo>
                <a:lnTo>
                  <a:pt x="43443" y="117357"/>
                </a:lnTo>
                <a:lnTo>
                  <a:pt x="48835" y="118768"/>
                </a:lnTo>
                <a:lnTo>
                  <a:pt x="54407" y="119395"/>
                </a:lnTo>
                <a:lnTo>
                  <a:pt x="60058" y="119674"/>
                </a:lnTo>
                <a:lnTo>
                  <a:pt x="65745" y="119798"/>
                </a:lnTo>
                <a:lnTo>
                  <a:pt x="95964" y="119893"/>
                </a:lnTo>
                <a:lnTo>
                  <a:pt x="99218" y="118942"/>
                </a:lnTo>
                <a:lnTo>
                  <a:pt x="105374" y="115345"/>
                </a:lnTo>
                <a:lnTo>
                  <a:pt x="111285" y="110572"/>
                </a:lnTo>
                <a:lnTo>
                  <a:pt x="117087" y="105275"/>
                </a:lnTo>
                <a:lnTo>
                  <a:pt x="125709" y="96938"/>
                </a:lnTo>
                <a:lnTo>
                  <a:pt x="140014" y="82737"/>
                </a:lnTo>
                <a:lnTo>
                  <a:pt x="145731" y="74489"/>
                </a:lnTo>
                <a:lnTo>
                  <a:pt x="148589" y="69622"/>
                </a:lnTo>
                <a:lnTo>
                  <a:pt x="154304" y="61675"/>
                </a:lnTo>
                <a:lnTo>
                  <a:pt x="157162" y="58223"/>
                </a:lnTo>
                <a:lnTo>
                  <a:pt x="160337" y="51846"/>
                </a:lnTo>
                <a:lnTo>
                  <a:pt x="161183" y="48812"/>
                </a:lnTo>
                <a:lnTo>
                  <a:pt x="164664" y="42901"/>
                </a:lnTo>
                <a:lnTo>
                  <a:pt x="166926" y="39992"/>
                </a:lnTo>
                <a:lnTo>
                  <a:pt x="169439" y="34219"/>
                </a:lnTo>
                <a:lnTo>
                  <a:pt x="170556" y="28478"/>
                </a:lnTo>
                <a:lnTo>
                  <a:pt x="171052" y="22751"/>
                </a:lnTo>
                <a:lnTo>
                  <a:pt x="171273" y="17031"/>
                </a:lnTo>
                <a:lnTo>
                  <a:pt x="171332" y="14172"/>
                </a:lnTo>
                <a:lnTo>
                  <a:pt x="170419" y="12267"/>
                </a:lnTo>
                <a:lnTo>
                  <a:pt x="168857" y="10996"/>
                </a:lnTo>
                <a:lnTo>
                  <a:pt x="166864" y="10149"/>
                </a:lnTo>
                <a:lnTo>
                  <a:pt x="165535" y="8632"/>
                </a:lnTo>
                <a:lnTo>
                  <a:pt x="164649" y="6667"/>
                </a:lnTo>
                <a:lnTo>
                  <a:pt x="162908" y="0"/>
                </a:lnTo>
                <a:lnTo>
                  <a:pt x="162878" y="12656"/>
                </a:lnTo>
                <a:lnTo>
                  <a:pt x="163830" y="15065"/>
                </a:lnTo>
                <a:lnTo>
                  <a:pt x="167428" y="20283"/>
                </a:lnTo>
                <a:lnTo>
                  <a:pt x="169662" y="28317"/>
                </a:lnTo>
                <a:lnTo>
                  <a:pt x="170258" y="33126"/>
                </a:lnTo>
                <a:lnTo>
                  <a:pt x="170920" y="41009"/>
                </a:lnTo>
                <a:lnTo>
                  <a:pt x="171096" y="44445"/>
                </a:lnTo>
                <a:lnTo>
                  <a:pt x="172167" y="48641"/>
                </a:lnTo>
                <a:lnTo>
                  <a:pt x="173833" y="53343"/>
                </a:lnTo>
                <a:lnTo>
                  <a:pt x="175896" y="58383"/>
                </a:lnTo>
                <a:lnTo>
                  <a:pt x="178224" y="63648"/>
                </a:lnTo>
                <a:lnTo>
                  <a:pt x="183350" y="74577"/>
                </a:lnTo>
                <a:lnTo>
                  <a:pt x="185098" y="79206"/>
                </a:lnTo>
                <a:lnTo>
                  <a:pt x="187041" y="86890"/>
                </a:lnTo>
                <a:lnTo>
                  <a:pt x="188511" y="91225"/>
                </a:lnTo>
                <a:lnTo>
                  <a:pt x="190444" y="96020"/>
                </a:lnTo>
                <a:lnTo>
                  <a:pt x="192685" y="101121"/>
                </a:lnTo>
                <a:lnTo>
                  <a:pt x="194179" y="106428"/>
                </a:lnTo>
                <a:lnTo>
                  <a:pt x="195175" y="111870"/>
                </a:lnTo>
                <a:lnTo>
                  <a:pt x="195839" y="117403"/>
                </a:lnTo>
                <a:lnTo>
                  <a:pt x="197234" y="122997"/>
                </a:lnTo>
                <a:lnTo>
                  <a:pt x="199117" y="128631"/>
                </a:lnTo>
                <a:lnTo>
                  <a:pt x="201324" y="134292"/>
                </a:lnTo>
                <a:lnTo>
                  <a:pt x="202796" y="139971"/>
                </a:lnTo>
                <a:lnTo>
                  <a:pt x="203777" y="145662"/>
                </a:lnTo>
                <a:lnTo>
                  <a:pt x="204431" y="151362"/>
                </a:lnTo>
                <a:lnTo>
                  <a:pt x="204867" y="156113"/>
                </a:lnTo>
                <a:lnTo>
                  <a:pt x="205352" y="163933"/>
                </a:lnTo>
                <a:lnTo>
                  <a:pt x="206434" y="168304"/>
                </a:lnTo>
                <a:lnTo>
                  <a:pt x="208107" y="173123"/>
                </a:lnTo>
                <a:lnTo>
                  <a:pt x="210176" y="178241"/>
                </a:lnTo>
                <a:lnTo>
                  <a:pt x="210602" y="183558"/>
                </a:lnTo>
                <a:lnTo>
                  <a:pt x="209934" y="189008"/>
                </a:lnTo>
                <a:lnTo>
                  <a:pt x="208536" y="194546"/>
                </a:lnTo>
                <a:lnTo>
                  <a:pt x="207604" y="199190"/>
                </a:lnTo>
                <a:lnTo>
                  <a:pt x="206568" y="206891"/>
                </a:lnTo>
                <a:lnTo>
                  <a:pt x="205339" y="210278"/>
                </a:lnTo>
                <a:lnTo>
                  <a:pt x="201434" y="216582"/>
                </a:lnTo>
                <a:lnTo>
                  <a:pt x="196523" y="225098"/>
                </a:lnTo>
                <a:lnTo>
                  <a:pt x="193881" y="230036"/>
                </a:lnTo>
                <a:lnTo>
                  <a:pt x="188404" y="238063"/>
                </a:lnTo>
                <a:lnTo>
                  <a:pt x="185610" y="241537"/>
                </a:lnTo>
                <a:lnTo>
                  <a:pt x="181842" y="244805"/>
                </a:lnTo>
                <a:lnTo>
                  <a:pt x="177426" y="247937"/>
                </a:lnTo>
                <a:lnTo>
                  <a:pt x="172576" y="250977"/>
                </a:lnTo>
                <a:lnTo>
                  <a:pt x="167438" y="253956"/>
                </a:lnTo>
                <a:lnTo>
                  <a:pt x="156649" y="259807"/>
                </a:lnTo>
                <a:lnTo>
                  <a:pt x="152058" y="262700"/>
                </a:lnTo>
                <a:lnTo>
                  <a:pt x="148044" y="265581"/>
                </a:lnTo>
                <a:lnTo>
                  <a:pt x="144416" y="268455"/>
                </a:lnTo>
                <a:lnTo>
                  <a:pt x="140092" y="270371"/>
                </a:lnTo>
                <a:lnTo>
                  <a:pt x="135304" y="271648"/>
                </a:lnTo>
                <a:lnTo>
                  <a:pt x="130208" y="272499"/>
                </a:lnTo>
                <a:lnTo>
                  <a:pt x="124905" y="273067"/>
                </a:lnTo>
                <a:lnTo>
                  <a:pt x="119465" y="273445"/>
                </a:lnTo>
                <a:lnTo>
                  <a:pt x="113933" y="273698"/>
                </a:lnTo>
                <a:lnTo>
                  <a:pt x="102707" y="273978"/>
                </a:lnTo>
                <a:lnTo>
                  <a:pt x="70236" y="274189"/>
                </a:lnTo>
                <a:lnTo>
                  <a:pt x="64921" y="273241"/>
                </a:lnTo>
                <a:lnTo>
                  <a:pt x="59473" y="271656"/>
                </a:lnTo>
                <a:lnTo>
                  <a:pt x="53936" y="269647"/>
                </a:lnTo>
                <a:lnTo>
                  <a:pt x="49292" y="268308"/>
                </a:lnTo>
                <a:lnTo>
                  <a:pt x="45244" y="267415"/>
                </a:lnTo>
                <a:lnTo>
                  <a:pt x="41592" y="266820"/>
                </a:lnTo>
                <a:lnTo>
                  <a:pt x="38206" y="265471"/>
                </a:lnTo>
                <a:lnTo>
                  <a:pt x="31903" y="261432"/>
                </a:lnTo>
                <a:lnTo>
                  <a:pt x="29840" y="259021"/>
                </a:lnTo>
                <a:lnTo>
                  <a:pt x="28466" y="256461"/>
                </a:lnTo>
                <a:lnTo>
                  <a:pt x="25717" y="2484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7"/>
          <p:cNvSpPr/>
          <p:nvPr/>
        </p:nvSpPr>
        <p:spPr>
          <a:xfrm>
            <a:off x="4323397" y="3574744"/>
            <a:ext cx="180024" cy="153068"/>
          </a:xfrm>
          <a:custGeom>
            <a:avLst/>
            <a:gdLst/>
            <a:ahLst/>
            <a:cxnLst/>
            <a:rect l="0" t="0" r="0" b="0"/>
            <a:pathLst>
              <a:path w="180024" h="153068">
                <a:moveTo>
                  <a:pt x="0" y="77141"/>
                </a:moveTo>
                <a:lnTo>
                  <a:pt x="24950" y="77141"/>
                </a:lnTo>
                <a:lnTo>
                  <a:pt x="28064" y="78093"/>
                </a:lnTo>
                <a:lnTo>
                  <a:pt x="30139" y="79681"/>
                </a:lnTo>
                <a:lnTo>
                  <a:pt x="31523" y="81692"/>
                </a:lnTo>
                <a:lnTo>
                  <a:pt x="34350" y="83032"/>
                </a:lnTo>
                <a:lnTo>
                  <a:pt x="38141" y="83926"/>
                </a:lnTo>
                <a:lnTo>
                  <a:pt x="42572" y="84521"/>
                </a:lnTo>
                <a:lnTo>
                  <a:pt x="46478" y="84919"/>
                </a:lnTo>
                <a:lnTo>
                  <a:pt x="50036" y="85184"/>
                </a:lnTo>
                <a:lnTo>
                  <a:pt x="53359" y="85360"/>
                </a:lnTo>
                <a:lnTo>
                  <a:pt x="59593" y="85556"/>
                </a:lnTo>
                <a:lnTo>
                  <a:pt x="70997" y="85667"/>
                </a:lnTo>
                <a:lnTo>
                  <a:pt x="75906" y="85682"/>
                </a:lnTo>
                <a:lnTo>
                  <a:pt x="80132" y="84740"/>
                </a:lnTo>
                <a:lnTo>
                  <a:pt x="83901" y="83159"/>
                </a:lnTo>
                <a:lnTo>
                  <a:pt x="87367" y="81153"/>
                </a:lnTo>
                <a:lnTo>
                  <a:pt x="91582" y="79815"/>
                </a:lnTo>
                <a:lnTo>
                  <a:pt x="96297" y="78924"/>
                </a:lnTo>
                <a:lnTo>
                  <a:pt x="101346" y="78329"/>
                </a:lnTo>
                <a:lnTo>
                  <a:pt x="105664" y="77933"/>
                </a:lnTo>
                <a:lnTo>
                  <a:pt x="109495" y="77669"/>
                </a:lnTo>
                <a:lnTo>
                  <a:pt x="113002" y="77493"/>
                </a:lnTo>
                <a:lnTo>
                  <a:pt x="116292" y="76423"/>
                </a:lnTo>
                <a:lnTo>
                  <a:pt x="119438" y="74757"/>
                </a:lnTo>
                <a:lnTo>
                  <a:pt x="122488" y="72694"/>
                </a:lnTo>
                <a:lnTo>
                  <a:pt x="125473" y="71319"/>
                </a:lnTo>
                <a:lnTo>
                  <a:pt x="128416" y="70402"/>
                </a:lnTo>
                <a:lnTo>
                  <a:pt x="131331" y="69790"/>
                </a:lnTo>
                <a:lnTo>
                  <a:pt x="134226" y="68431"/>
                </a:lnTo>
                <a:lnTo>
                  <a:pt x="137109" y="66572"/>
                </a:lnTo>
                <a:lnTo>
                  <a:pt x="139984" y="64379"/>
                </a:lnTo>
                <a:lnTo>
                  <a:pt x="141900" y="61966"/>
                </a:lnTo>
                <a:lnTo>
                  <a:pt x="143178" y="59404"/>
                </a:lnTo>
                <a:lnTo>
                  <a:pt x="144029" y="56744"/>
                </a:lnTo>
                <a:lnTo>
                  <a:pt x="145549" y="54018"/>
                </a:lnTo>
                <a:lnTo>
                  <a:pt x="147516" y="51248"/>
                </a:lnTo>
                <a:lnTo>
                  <a:pt x="149779" y="48449"/>
                </a:lnTo>
                <a:lnTo>
                  <a:pt x="151288" y="45630"/>
                </a:lnTo>
                <a:lnTo>
                  <a:pt x="152293" y="42799"/>
                </a:lnTo>
                <a:lnTo>
                  <a:pt x="152964" y="39959"/>
                </a:lnTo>
                <a:lnTo>
                  <a:pt x="153411" y="37113"/>
                </a:lnTo>
                <a:lnTo>
                  <a:pt x="153709" y="34263"/>
                </a:lnTo>
                <a:lnTo>
                  <a:pt x="153908" y="31410"/>
                </a:lnTo>
                <a:lnTo>
                  <a:pt x="154040" y="28556"/>
                </a:lnTo>
                <a:lnTo>
                  <a:pt x="154187" y="22845"/>
                </a:lnTo>
                <a:lnTo>
                  <a:pt x="153274" y="20941"/>
                </a:lnTo>
                <a:lnTo>
                  <a:pt x="151713" y="19672"/>
                </a:lnTo>
                <a:lnTo>
                  <a:pt x="149719" y="18825"/>
                </a:lnTo>
                <a:lnTo>
                  <a:pt x="144964" y="15345"/>
                </a:lnTo>
                <a:lnTo>
                  <a:pt x="139676" y="10623"/>
                </a:lnTo>
                <a:lnTo>
                  <a:pt x="134151" y="5350"/>
                </a:lnTo>
                <a:lnTo>
                  <a:pt x="131344" y="3563"/>
                </a:lnTo>
                <a:lnTo>
                  <a:pt x="128520" y="2371"/>
                </a:lnTo>
                <a:lnTo>
                  <a:pt x="125685" y="1577"/>
                </a:lnTo>
                <a:lnTo>
                  <a:pt x="122842" y="1047"/>
                </a:lnTo>
                <a:lnTo>
                  <a:pt x="119995" y="694"/>
                </a:lnTo>
                <a:lnTo>
                  <a:pt x="117144" y="459"/>
                </a:lnTo>
                <a:lnTo>
                  <a:pt x="114291" y="302"/>
                </a:lnTo>
                <a:lnTo>
                  <a:pt x="108581" y="128"/>
                </a:lnTo>
                <a:lnTo>
                  <a:pt x="96201" y="16"/>
                </a:lnTo>
                <a:lnTo>
                  <a:pt x="86889" y="0"/>
                </a:lnTo>
                <a:lnTo>
                  <a:pt x="82691" y="949"/>
                </a:lnTo>
                <a:lnTo>
                  <a:pt x="78940" y="2534"/>
                </a:lnTo>
                <a:lnTo>
                  <a:pt x="75487" y="4542"/>
                </a:lnTo>
                <a:lnTo>
                  <a:pt x="72232" y="6835"/>
                </a:lnTo>
                <a:lnTo>
                  <a:pt x="69110" y="9315"/>
                </a:lnTo>
                <a:lnTo>
                  <a:pt x="66076" y="11921"/>
                </a:lnTo>
                <a:lnTo>
                  <a:pt x="63100" y="14611"/>
                </a:lnTo>
                <a:lnTo>
                  <a:pt x="57255" y="20140"/>
                </a:lnTo>
                <a:lnTo>
                  <a:pt x="54362" y="23900"/>
                </a:lnTo>
                <a:lnTo>
                  <a:pt x="51482" y="28312"/>
                </a:lnTo>
                <a:lnTo>
                  <a:pt x="48609" y="33158"/>
                </a:lnTo>
                <a:lnTo>
                  <a:pt x="45741" y="38294"/>
                </a:lnTo>
                <a:lnTo>
                  <a:pt x="40014" y="49080"/>
                </a:lnTo>
                <a:lnTo>
                  <a:pt x="37153" y="53671"/>
                </a:lnTo>
                <a:lnTo>
                  <a:pt x="34294" y="57685"/>
                </a:lnTo>
                <a:lnTo>
                  <a:pt x="31435" y="61312"/>
                </a:lnTo>
                <a:lnTo>
                  <a:pt x="28577" y="64683"/>
                </a:lnTo>
                <a:lnTo>
                  <a:pt x="25719" y="67884"/>
                </a:lnTo>
                <a:lnTo>
                  <a:pt x="22861" y="70969"/>
                </a:lnTo>
                <a:lnTo>
                  <a:pt x="20956" y="74931"/>
                </a:lnTo>
                <a:lnTo>
                  <a:pt x="19685" y="79478"/>
                </a:lnTo>
                <a:lnTo>
                  <a:pt x="18839" y="84414"/>
                </a:lnTo>
                <a:lnTo>
                  <a:pt x="18274" y="88657"/>
                </a:lnTo>
                <a:lnTo>
                  <a:pt x="17898" y="92438"/>
                </a:lnTo>
                <a:lnTo>
                  <a:pt x="17647" y="95911"/>
                </a:lnTo>
                <a:lnTo>
                  <a:pt x="18432" y="99180"/>
                </a:lnTo>
                <a:lnTo>
                  <a:pt x="19908" y="102311"/>
                </a:lnTo>
                <a:lnTo>
                  <a:pt x="21845" y="105351"/>
                </a:lnTo>
                <a:lnTo>
                  <a:pt x="24088" y="108330"/>
                </a:lnTo>
                <a:lnTo>
                  <a:pt x="26536" y="111268"/>
                </a:lnTo>
                <a:lnTo>
                  <a:pt x="29121" y="114180"/>
                </a:lnTo>
                <a:lnTo>
                  <a:pt x="30844" y="117074"/>
                </a:lnTo>
                <a:lnTo>
                  <a:pt x="31992" y="119955"/>
                </a:lnTo>
                <a:lnTo>
                  <a:pt x="32758" y="122829"/>
                </a:lnTo>
                <a:lnTo>
                  <a:pt x="34221" y="124744"/>
                </a:lnTo>
                <a:lnTo>
                  <a:pt x="36150" y="126021"/>
                </a:lnTo>
                <a:lnTo>
                  <a:pt x="38387" y="126873"/>
                </a:lnTo>
                <a:lnTo>
                  <a:pt x="43413" y="130359"/>
                </a:lnTo>
                <a:lnTo>
                  <a:pt x="46088" y="132622"/>
                </a:lnTo>
                <a:lnTo>
                  <a:pt x="49775" y="134131"/>
                </a:lnTo>
                <a:lnTo>
                  <a:pt x="54138" y="135136"/>
                </a:lnTo>
                <a:lnTo>
                  <a:pt x="58952" y="135807"/>
                </a:lnTo>
                <a:lnTo>
                  <a:pt x="63114" y="137206"/>
                </a:lnTo>
                <a:lnTo>
                  <a:pt x="66841" y="139092"/>
                </a:lnTo>
                <a:lnTo>
                  <a:pt x="70279" y="141302"/>
                </a:lnTo>
                <a:lnTo>
                  <a:pt x="73522" y="142775"/>
                </a:lnTo>
                <a:lnTo>
                  <a:pt x="76637" y="143757"/>
                </a:lnTo>
                <a:lnTo>
                  <a:pt x="79667" y="144411"/>
                </a:lnTo>
                <a:lnTo>
                  <a:pt x="82639" y="144847"/>
                </a:lnTo>
                <a:lnTo>
                  <a:pt x="85572" y="145139"/>
                </a:lnTo>
                <a:lnTo>
                  <a:pt x="88481" y="145333"/>
                </a:lnTo>
                <a:lnTo>
                  <a:pt x="92325" y="146415"/>
                </a:lnTo>
                <a:lnTo>
                  <a:pt x="96792" y="148088"/>
                </a:lnTo>
                <a:lnTo>
                  <a:pt x="101675" y="150156"/>
                </a:lnTo>
                <a:lnTo>
                  <a:pt x="106836" y="151535"/>
                </a:lnTo>
                <a:lnTo>
                  <a:pt x="112182" y="152455"/>
                </a:lnTo>
                <a:lnTo>
                  <a:pt x="117650" y="153067"/>
                </a:lnTo>
                <a:lnTo>
                  <a:pt x="123201" y="152523"/>
                </a:lnTo>
                <a:lnTo>
                  <a:pt x="128807" y="151208"/>
                </a:lnTo>
                <a:lnTo>
                  <a:pt x="134449" y="149379"/>
                </a:lnTo>
                <a:lnTo>
                  <a:pt x="140115" y="148160"/>
                </a:lnTo>
                <a:lnTo>
                  <a:pt x="145798" y="147347"/>
                </a:lnTo>
                <a:lnTo>
                  <a:pt x="151491" y="146805"/>
                </a:lnTo>
                <a:lnTo>
                  <a:pt x="156239" y="146443"/>
                </a:lnTo>
                <a:lnTo>
                  <a:pt x="160357" y="146202"/>
                </a:lnTo>
                <a:lnTo>
                  <a:pt x="167473" y="145935"/>
                </a:lnTo>
                <a:lnTo>
                  <a:pt x="180023" y="14572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8"/>
          <p:cNvSpPr/>
          <p:nvPr/>
        </p:nvSpPr>
        <p:spPr>
          <a:xfrm>
            <a:off x="4598114" y="3540795"/>
            <a:ext cx="188145" cy="196707"/>
          </a:xfrm>
          <a:custGeom>
            <a:avLst/>
            <a:gdLst/>
            <a:ahLst/>
            <a:cxnLst/>
            <a:rect l="0" t="0" r="0" b="0"/>
            <a:pathLst>
              <a:path w="188145" h="196707">
                <a:moveTo>
                  <a:pt x="85328" y="8220"/>
                </a:moveTo>
                <a:lnTo>
                  <a:pt x="85328" y="3669"/>
                </a:lnTo>
                <a:lnTo>
                  <a:pt x="84376" y="2328"/>
                </a:lnTo>
                <a:lnTo>
                  <a:pt x="82788" y="1434"/>
                </a:lnTo>
                <a:lnTo>
                  <a:pt x="78484" y="441"/>
                </a:lnTo>
                <a:lnTo>
                  <a:pt x="73396" y="0"/>
                </a:lnTo>
                <a:lnTo>
                  <a:pt x="71659" y="835"/>
                </a:lnTo>
                <a:lnTo>
                  <a:pt x="70500" y="2344"/>
                </a:lnTo>
                <a:lnTo>
                  <a:pt x="69728" y="4302"/>
                </a:lnTo>
                <a:lnTo>
                  <a:pt x="67308" y="5608"/>
                </a:lnTo>
                <a:lnTo>
                  <a:pt x="63789" y="6479"/>
                </a:lnTo>
                <a:lnTo>
                  <a:pt x="59539" y="7059"/>
                </a:lnTo>
                <a:lnTo>
                  <a:pt x="55753" y="8398"/>
                </a:lnTo>
                <a:lnTo>
                  <a:pt x="52276" y="10244"/>
                </a:lnTo>
                <a:lnTo>
                  <a:pt x="49006" y="12426"/>
                </a:lnTo>
                <a:lnTo>
                  <a:pt x="45873" y="14834"/>
                </a:lnTo>
                <a:lnTo>
                  <a:pt x="42833" y="17392"/>
                </a:lnTo>
                <a:lnTo>
                  <a:pt x="39852" y="20050"/>
                </a:lnTo>
                <a:lnTo>
                  <a:pt x="36913" y="21821"/>
                </a:lnTo>
                <a:lnTo>
                  <a:pt x="31108" y="23790"/>
                </a:lnTo>
                <a:lnTo>
                  <a:pt x="25353" y="27205"/>
                </a:lnTo>
                <a:lnTo>
                  <a:pt x="19620" y="31898"/>
                </a:lnTo>
                <a:lnTo>
                  <a:pt x="13897" y="37158"/>
                </a:lnTo>
                <a:lnTo>
                  <a:pt x="11990" y="39894"/>
                </a:lnTo>
                <a:lnTo>
                  <a:pt x="9871" y="45475"/>
                </a:lnTo>
                <a:lnTo>
                  <a:pt x="8354" y="47344"/>
                </a:lnTo>
                <a:lnTo>
                  <a:pt x="6389" y="48590"/>
                </a:lnTo>
                <a:lnTo>
                  <a:pt x="4127" y="49421"/>
                </a:lnTo>
                <a:lnTo>
                  <a:pt x="2619" y="50927"/>
                </a:lnTo>
                <a:lnTo>
                  <a:pt x="1614" y="52884"/>
                </a:lnTo>
                <a:lnTo>
                  <a:pt x="497" y="57598"/>
                </a:lnTo>
                <a:lnTo>
                  <a:pt x="0" y="62868"/>
                </a:lnTo>
                <a:lnTo>
                  <a:pt x="821" y="64655"/>
                </a:lnTo>
                <a:lnTo>
                  <a:pt x="2319" y="65845"/>
                </a:lnTo>
                <a:lnTo>
                  <a:pt x="4272" y="66639"/>
                </a:lnTo>
                <a:lnTo>
                  <a:pt x="5573" y="68121"/>
                </a:lnTo>
                <a:lnTo>
                  <a:pt x="6440" y="70062"/>
                </a:lnTo>
                <a:lnTo>
                  <a:pt x="7019" y="72308"/>
                </a:lnTo>
                <a:lnTo>
                  <a:pt x="8357" y="73805"/>
                </a:lnTo>
                <a:lnTo>
                  <a:pt x="10202" y="74803"/>
                </a:lnTo>
                <a:lnTo>
                  <a:pt x="14791" y="75912"/>
                </a:lnTo>
                <a:lnTo>
                  <a:pt x="20006" y="76405"/>
                </a:lnTo>
                <a:lnTo>
                  <a:pt x="23682" y="77489"/>
                </a:lnTo>
                <a:lnTo>
                  <a:pt x="28039" y="79164"/>
                </a:lnTo>
                <a:lnTo>
                  <a:pt x="32847" y="81234"/>
                </a:lnTo>
                <a:lnTo>
                  <a:pt x="37006" y="82613"/>
                </a:lnTo>
                <a:lnTo>
                  <a:pt x="40731" y="83532"/>
                </a:lnTo>
                <a:lnTo>
                  <a:pt x="44166" y="84146"/>
                </a:lnTo>
                <a:lnTo>
                  <a:pt x="48362" y="84555"/>
                </a:lnTo>
                <a:lnTo>
                  <a:pt x="53064" y="84827"/>
                </a:lnTo>
                <a:lnTo>
                  <a:pt x="63368" y="85130"/>
                </a:lnTo>
                <a:lnTo>
                  <a:pt x="108223" y="85363"/>
                </a:lnTo>
                <a:lnTo>
                  <a:pt x="113926" y="86318"/>
                </a:lnTo>
                <a:lnTo>
                  <a:pt x="119634" y="87908"/>
                </a:lnTo>
                <a:lnTo>
                  <a:pt x="125344" y="89920"/>
                </a:lnTo>
                <a:lnTo>
                  <a:pt x="131055" y="91262"/>
                </a:lnTo>
                <a:lnTo>
                  <a:pt x="136768" y="92156"/>
                </a:lnTo>
                <a:lnTo>
                  <a:pt x="142481" y="92752"/>
                </a:lnTo>
                <a:lnTo>
                  <a:pt x="147243" y="94102"/>
                </a:lnTo>
                <a:lnTo>
                  <a:pt x="151369" y="95955"/>
                </a:lnTo>
                <a:lnTo>
                  <a:pt x="155073" y="98142"/>
                </a:lnTo>
                <a:lnTo>
                  <a:pt x="159447" y="100553"/>
                </a:lnTo>
                <a:lnTo>
                  <a:pt x="169388" y="105771"/>
                </a:lnTo>
                <a:lnTo>
                  <a:pt x="173753" y="108497"/>
                </a:lnTo>
                <a:lnTo>
                  <a:pt x="177615" y="111266"/>
                </a:lnTo>
                <a:lnTo>
                  <a:pt x="181143" y="114065"/>
                </a:lnTo>
                <a:lnTo>
                  <a:pt x="183495" y="116883"/>
                </a:lnTo>
                <a:lnTo>
                  <a:pt x="185062" y="119714"/>
                </a:lnTo>
                <a:lnTo>
                  <a:pt x="186108" y="122555"/>
                </a:lnTo>
                <a:lnTo>
                  <a:pt x="186805" y="126353"/>
                </a:lnTo>
                <a:lnTo>
                  <a:pt x="187269" y="130790"/>
                </a:lnTo>
                <a:lnTo>
                  <a:pt x="187579" y="135653"/>
                </a:lnTo>
                <a:lnTo>
                  <a:pt x="187923" y="143597"/>
                </a:lnTo>
                <a:lnTo>
                  <a:pt x="188116" y="153424"/>
                </a:lnTo>
                <a:lnTo>
                  <a:pt x="188144" y="156457"/>
                </a:lnTo>
                <a:lnTo>
                  <a:pt x="187210" y="159432"/>
                </a:lnTo>
                <a:lnTo>
                  <a:pt x="183631" y="165278"/>
                </a:lnTo>
                <a:lnTo>
                  <a:pt x="180391" y="167218"/>
                </a:lnTo>
                <a:lnTo>
                  <a:pt x="176326" y="168511"/>
                </a:lnTo>
                <a:lnTo>
                  <a:pt x="171711" y="169373"/>
                </a:lnTo>
                <a:lnTo>
                  <a:pt x="167681" y="170900"/>
                </a:lnTo>
                <a:lnTo>
                  <a:pt x="164043" y="172871"/>
                </a:lnTo>
                <a:lnTo>
                  <a:pt x="160664" y="175137"/>
                </a:lnTo>
                <a:lnTo>
                  <a:pt x="157460" y="177600"/>
                </a:lnTo>
                <a:lnTo>
                  <a:pt x="154371" y="180195"/>
                </a:lnTo>
                <a:lnTo>
                  <a:pt x="151359" y="182878"/>
                </a:lnTo>
                <a:lnTo>
                  <a:pt x="147446" y="184665"/>
                </a:lnTo>
                <a:lnTo>
                  <a:pt x="142933" y="185858"/>
                </a:lnTo>
                <a:lnTo>
                  <a:pt x="138019" y="186653"/>
                </a:lnTo>
                <a:lnTo>
                  <a:pt x="132838" y="187182"/>
                </a:lnTo>
                <a:lnTo>
                  <a:pt x="127479" y="187536"/>
                </a:lnTo>
                <a:lnTo>
                  <a:pt x="122001" y="187771"/>
                </a:lnTo>
                <a:lnTo>
                  <a:pt x="117397" y="188881"/>
                </a:lnTo>
                <a:lnTo>
                  <a:pt x="113374" y="190573"/>
                </a:lnTo>
                <a:lnTo>
                  <a:pt x="109740" y="192653"/>
                </a:lnTo>
                <a:lnTo>
                  <a:pt x="105413" y="194040"/>
                </a:lnTo>
                <a:lnTo>
                  <a:pt x="100624" y="194965"/>
                </a:lnTo>
                <a:lnTo>
                  <a:pt x="95525" y="195581"/>
                </a:lnTo>
                <a:lnTo>
                  <a:pt x="90221" y="195993"/>
                </a:lnTo>
                <a:lnTo>
                  <a:pt x="84780" y="196267"/>
                </a:lnTo>
                <a:lnTo>
                  <a:pt x="70561" y="196652"/>
                </a:lnTo>
                <a:lnTo>
                  <a:pt x="66910" y="196706"/>
                </a:lnTo>
                <a:lnTo>
                  <a:pt x="63525" y="195790"/>
                </a:lnTo>
                <a:lnTo>
                  <a:pt x="60315" y="194227"/>
                </a:lnTo>
                <a:lnTo>
                  <a:pt x="57223" y="192232"/>
                </a:lnTo>
                <a:lnTo>
                  <a:pt x="54209" y="190902"/>
                </a:lnTo>
                <a:lnTo>
                  <a:pt x="51247" y="190015"/>
                </a:lnTo>
                <a:lnTo>
                  <a:pt x="42465" y="1882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9"/>
          <p:cNvSpPr/>
          <p:nvPr/>
        </p:nvSpPr>
        <p:spPr>
          <a:xfrm>
            <a:off x="5334952" y="3531870"/>
            <a:ext cx="17146" cy="257176"/>
          </a:xfrm>
          <a:custGeom>
            <a:avLst/>
            <a:gdLst/>
            <a:ahLst/>
            <a:cxnLst/>
            <a:rect l="0" t="0" r="0" b="0"/>
            <a:pathLst>
              <a:path w="17146" h="257176">
                <a:moveTo>
                  <a:pt x="17145" y="0"/>
                </a:moveTo>
                <a:lnTo>
                  <a:pt x="8677" y="0"/>
                </a:lnTo>
                <a:lnTo>
                  <a:pt x="8593" y="6844"/>
                </a:lnTo>
                <a:lnTo>
                  <a:pt x="8573" y="70426"/>
                </a:lnTo>
                <a:lnTo>
                  <a:pt x="7620" y="77430"/>
                </a:lnTo>
                <a:lnTo>
                  <a:pt x="6033" y="84005"/>
                </a:lnTo>
                <a:lnTo>
                  <a:pt x="4022" y="90293"/>
                </a:lnTo>
                <a:lnTo>
                  <a:pt x="2681" y="96390"/>
                </a:lnTo>
                <a:lnTo>
                  <a:pt x="1787" y="102360"/>
                </a:lnTo>
                <a:lnTo>
                  <a:pt x="1192" y="108245"/>
                </a:lnTo>
                <a:lnTo>
                  <a:pt x="794" y="115026"/>
                </a:lnTo>
                <a:lnTo>
                  <a:pt x="353" y="130180"/>
                </a:lnTo>
                <a:lnTo>
                  <a:pt x="31" y="168230"/>
                </a:lnTo>
                <a:lnTo>
                  <a:pt x="0" y="246896"/>
                </a:lnTo>
                <a:lnTo>
                  <a:pt x="953" y="248417"/>
                </a:lnTo>
                <a:lnTo>
                  <a:pt x="2540" y="250384"/>
                </a:lnTo>
                <a:lnTo>
                  <a:pt x="857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0"/>
          <p:cNvSpPr/>
          <p:nvPr/>
        </p:nvSpPr>
        <p:spPr>
          <a:xfrm>
            <a:off x="5455117" y="3557628"/>
            <a:ext cx="265599" cy="231016"/>
          </a:xfrm>
          <a:custGeom>
            <a:avLst/>
            <a:gdLst/>
            <a:ahLst/>
            <a:cxnLst/>
            <a:rect l="0" t="0" r="0" b="0"/>
            <a:pathLst>
              <a:path w="265599" h="231016">
                <a:moveTo>
                  <a:pt x="25567" y="25676"/>
                </a:moveTo>
                <a:lnTo>
                  <a:pt x="32949" y="18296"/>
                </a:lnTo>
                <a:lnTo>
                  <a:pt x="36151" y="17634"/>
                </a:lnTo>
                <a:lnTo>
                  <a:pt x="38338" y="17457"/>
                </a:lnTo>
                <a:lnTo>
                  <a:pt x="40749" y="16387"/>
                </a:lnTo>
                <a:lnTo>
                  <a:pt x="48692" y="10330"/>
                </a:lnTo>
                <a:lnTo>
                  <a:pt x="54261" y="5203"/>
                </a:lnTo>
                <a:lnTo>
                  <a:pt x="58031" y="3455"/>
                </a:lnTo>
                <a:lnTo>
                  <a:pt x="62450" y="2290"/>
                </a:lnTo>
                <a:lnTo>
                  <a:pt x="67301" y="1513"/>
                </a:lnTo>
                <a:lnTo>
                  <a:pt x="72439" y="995"/>
                </a:lnTo>
                <a:lnTo>
                  <a:pt x="77771" y="650"/>
                </a:lnTo>
                <a:lnTo>
                  <a:pt x="83230" y="419"/>
                </a:lnTo>
                <a:lnTo>
                  <a:pt x="94375" y="164"/>
                </a:lnTo>
                <a:lnTo>
                  <a:pt x="117053" y="0"/>
                </a:lnTo>
                <a:lnTo>
                  <a:pt x="122752" y="938"/>
                </a:lnTo>
                <a:lnTo>
                  <a:pt x="128457" y="2517"/>
                </a:lnTo>
                <a:lnTo>
                  <a:pt x="134166" y="4522"/>
                </a:lnTo>
                <a:lnTo>
                  <a:pt x="138924" y="5858"/>
                </a:lnTo>
                <a:lnTo>
                  <a:pt x="146751" y="7343"/>
                </a:lnTo>
                <a:lnTo>
                  <a:pt x="153404" y="10544"/>
                </a:lnTo>
                <a:lnTo>
                  <a:pt x="156512" y="12730"/>
                </a:lnTo>
                <a:lnTo>
                  <a:pt x="158584" y="16093"/>
                </a:lnTo>
                <a:lnTo>
                  <a:pt x="159965" y="20240"/>
                </a:lnTo>
                <a:lnTo>
                  <a:pt x="160886" y="24910"/>
                </a:lnTo>
                <a:lnTo>
                  <a:pt x="162452" y="29928"/>
                </a:lnTo>
                <a:lnTo>
                  <a:pt x="164450" y="35178"/>
                </a:lnTo>
                <a:lnTo>
                  <a:pt x="166733" y="40584"/>
                </a:lnTo>
                <a:lnTo>
                  <a:pt x="169208" y="45140"/>
                </a:lnTo>
                <a:lnTo>
                  <a:pt x="171810" y="49130"/>
                </a:lnTo>
                <a:lnTo>
                  <a:pt x="174498" y="52742"/>
                </a:lnTo>
                <a:lnTo>
                  <a:pt x="176290" y="57055"/>
                </a:lnTo>
                <a:lnTo>
                  <a:pt x="177484" y="61835"/>
                </a:lnTo>
                <a:lnTo>
                  <a:pt x="178281" y="66927"/>
                </a:lnTo>
                <a:lnTo>
                  <a:pt x="177858" y="72227"/>
                </a:lnTo>
                <a:lnTo>
                  <a:pt x="176625" y="77665"/>
                </a:lnTo>
                <a:lnTo>
                  <a:pt x="174850" y="83196"/>
                </a:lnTo>
                <a:lnTo>
                  <a:pt x="172714" y="88788"/>
                </a:lnTo>
                <a:lnTo>
                  <a:pt x="170338" y="94421"/>
                </a:lnTo>
                <a:lnTo>
                  <a:pt x="167801" y="100081"/>
                </a:lnTo>
                <a:lnTo>
                  <a:pt x="166110" y="105760"/>
                </a:lnTo>
                <a:lnTo>
                  <a:pt x="164982" y="111450"/>
                </a:lnTo>
                <a:lnTo>
                  <a:pt x="164231" y="117149"/>
                </a:lnTo>
                <a:lnTo>
                  <a:pt x="162777" y="123806"/>
                </a:lnTo>
                <a:lnTo>
                  <a:pt x="160856" y="131101"/>
                </a:lnTo>
                <a:lnTo>
                  <a:pt x="158622" y="138822"/>
                </a:lnTo>
                <a:lnTo>
                  <a:pt x="156180" y="145875"/>
                </a:lnTo>
                <a:lnTo>
                  <a:pt x="153600" y="152481"/>
                </a:lnTo>
                <a:lnTo>
                  <a:pt x="150928" y="158790"/>
                </a:lnTo>
                <a:lnTo>
                  <a:pt x="147241" y="164902"/>
                </a:lnTo>
                <a:lnTo>
                  <a:pt x="142878" y="170881"/>
                </a:lnTo>
                <a:lnTo>
                  <a:pt x="138065" y="176772"/>
                </a:lnTo>
                <a:lnTo>
                  <a:pt x="132951" y="182604"/>
                </a:lnTo>
                <a:lnTo>
                  <a:pt x="127636" y="188397"/>
                </a:lnTo>
                <a:lnTo>
                  <a:pt x="113595" y="203113"/>
                </a:lnTo>
                <a:lnTo>
                  <a:pt x="100317" y="216618"/>
                </a:lnTo>
                <a:lnTo>
                  <a:pt x="96356" y="218694"/>
                </a:lnTo>
                <a:lnTo>
                  <a:pt x="91810" y="220077"/>
                </a:lnTo>
                <a:lnTo>
                  <a:pt x="86874" y="220999"/>
                </a:lnTo>
                <a:lnTo>
                  <a:pt x="78850" y="224564"/>
                </a:lnTo>
                <a:lnTo>
                  <a:pt x="72109" y="228371"/>
                </a:lnTo>
                <a:lnTo>
                  <a:pt x="65937" y="230063"/>
                </a:lnTo>
                <a:lnTo>
                  <a:pt x="60020" y="230815"/>
                </a:lnTo>
                <a:lnTo>
                  <a:pt x="57108" y="231015"/>
                </a:lnTo>
                <a:lnTo>
                  <a:pt x="53262" y="230196"/>
                </a:lnTo>
                <a:lnTo>
                  <a:pt x="48793" y="228699"/>
                </a:lnTo>
                <a:lnTo>
                  <a:pt x="43908" y="226747"/>
                </a:lnTo>
                <a:lnTo>
                  <a:pt x="35942" y="224579"/>
                </a:lnTo>
                <a:lnTo>
                  <a:pt x="32484" y="224000"/>
                </a:lnTo>
                <a:lnTo>
                  <a:pt x="26101" y="220818"/>
                </a:lnTo>
                <a:lnTo>
                  <a:pt x="23066" y="218636"/>
                </a:lnTo>
                <a:lnTo>
                  <a:pt x="17154" y="216211"/>
                </a:lnTo>
                <a:lnTo>
                  <a:pt x="14243" y="215565"/>
                </a:lnTo>
                <a:lnTo>
                  <a:pt x="8470" y="212307"/>
                </a:lnTo>
                <a:lnTo>
                  <a:pt x="5596" y="210104"/>
                </a:lnTo>
                <a:lnTo>
                  <a:pt x="3681" y="207683"/>
                </a:lnTo>
                <a:lnTo>
                  <a:pt x="2404" y="205117"/>
                </a:lnTo>
                <a:lnTo>
                  <a:pt x="985" y="199725"/>
                </a:lnTo>
                <a:lnTo>
                  <a:pt x="355" y="194154"/>
                </a:lnTo>
                <a:lnTo>
                  <a:pt x="74" y="188503"/>
                </a:lnTo>
                <a:lnTo>
                  <a:pt x="0" y="185662"/>
                </a:lnTo>
                <a:lnTo>
                  <a:pt x="902" y="182816"/>
                </a:lnTo>
                <a:lnTo>
                  <a:pt x="4445" y="177114"/>
                </a:lnTo>
                <a:lnTo>
                  <a:pt x="6655" y="171405"/>
                </a:lnTo>
                <a:lnTo>
                  <a:pt x="7244" y="168549"/>
                </a:lnTo>
                <a:lnTo>
                  <a:pt x="10439" y="162835"/>
                </a:lnTo>
                <a:lnTo>
                  <a:pt x="12624" y="159978"/>
                </a:lnTo>
                <a:lnTo>
                  <a:pt x="15033" y="158073"/>
                </a:lnTo>
                <a:lnTo>
                  <a:pt x="17593" y="156804"/>
                </a:lnTo>
                <a:lnTo>
                  <a:pt x="23928" y="154440"/>
                </a:lnTo>
                <a:lnTo>
                  <a:pt x="28285" y="152476"/>
                </a:lnTo>
                <a:lnTo>
                  <a:pt x="33094" y="150215"/>
                </a:lnTo>
                <a:lnTo>
                  <a:pt x="38205" y="148707"/>
                </a:lnTo>
                <a:lnTo>
                  <a:pt x="43518" y="147702"/>
                </a:lnTo>
                <a:lnTo>
                  <a:pt x="48964" y="147032"/>
                </a:lnTo>
                <a:lnTo>
                  <a:pt x="54500" y="146585"/>
                </a:lnTo>
                <a:lnTo>
                  <a:pt x="60096" y="146287"/>
                </a:lnTo>
                <a:lnTo>
                  <a:pt x="71394" y="145956"/>
                </a:lnTo>
                <a:lnTo>
                  <a:pt x="105587" y="145715"/>
                </a:lnTo>
                <a:lnTo>
                  <a:pt x="117011" y="145702"/>
                </a:lnTo>
                <a:lnTo>
                  <a:pt x="122725" y="146651"/>
                </a:lnTo>
                <a:lnTo>
                  <a:pt x="128440" y="148236"/>
                </a:lnTo>
                <a:lnTo>
                  <a:pt x="134154" y="150246"/>
                </a:lnTo>
                <a:lnTo>
                  <a:pt x="139869" y="151585"/>
                </a:lnTo>
                <a:lnTo>
                  <a:pt x="145583" y="152478"/>
                </a:lnTo>
                <a:lnTo>
                  <a:pt x="151298" y="153073"/>
                </a:lnTo>
                <a:lnTo>
                  <a:pt x="157013" y="154423"/>
                </a:lnTo>
                <a:lnTo>
                  <a:pt x="162728" y="156275"/>
                </a:lnTo>
                <a:lnTo>
                  <a:pt x="168443" y="158462"/>
                </a:lnTo>
                <a:lnTo>
                  <a:pt x="174158" y="160873"/>
                </a:lnTo>
                <a:lnTo>
                  <a:pt x="179873" y="163432"/>
                </a:lnTo>
                <a:lnTo>
                  <a:pt x="185588" y="166091"/>
                </a:lnTo>
                <a:lnTo>
                  <a:pt x="190350" y="169769"/>
                </a:lnTo>
                <a:lnTo>
                  <a:pt x="194478" y="174126"/>
                </a:lnTo>
                <a:lnTo>
                  <a:pt x="198182" y="178935"/>
                </a:lnTo>
                <a:lnTo>
                  <a:pt x="202556" y="183094"/>
                </a:lnTo>
                <a:lnTo>
                  <a:pt x="207377" y="186819"/>
                </a:lnTo>
                <a:lnTo>
                  <a:pt x="212497" y="190255"/>
                </a:lnTo>
                <a:lnTo>
                  <a:pt x="220725" y="196613"/>
                </a:lnTo>
                <a:lnTo>
                  <a:pt x="224253" y="199641"/>
                </a:lnTo>
                <a:lnTo>
                  <a:pt x="230712" y="203007"/>
                </a:lnTo>
                <a:lnTo>
                  <a:pt x="233768" y="203904"/>
                </a:lnTo>
                <a:lnTo>
                  <a:pt x="239703" y="207441"/>
                </a:lnTo>
                <a:lnTo>
                  <a:pt x="245517" y="212188"/>
                </a:lnTo>
                <a:lnTo>
                  <a:pt x="251275" y="217473"/>
                </a:lnTo>
                <a:lnTo>
                  <a:pt x="254144" y="219264"/>
                </a:lnTo>
                <a:lnTo>
                  <a:pt x="261780" y="221783"/>
                </a:lnTo>
                <a:lnTo>
                  <a:pt x="265598" y="2228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"/>
          <p:cNvSpPr/>
          <p:nvPr/>
        </p:nvSpPr>
        <p:spPr>
          <a:xfrm>
            <a:off x="5746550" y="3574732"/>
            <a:ext cx="227392" cy="213919"/>
          </a:xfrm>
          <a:custGeom>
            <a:avLst/>
            <a:gdLst/>
            <a:ahLst/>
            <a:cxnLst/>
            <a:rect l="0" t="0" r="0" b="0"/>
            <a:pathLst>
              <a:path w="227392" h="213919">
                <a:moveTo>
                  <a:pt x="102752" y="0"/>
                </a:moveTo>
                <a:lnTo>
                  <a:pt x="72944" y="0"/>
                </a:lnTo>
                <a:lnTo>
                  <a:pt x="70498" y="953"/>
                </a:lnTo>
                <a:lnTo>
                  <a:pt x="61551" y="6844"/>
                </a:lnTo>
                <a:lnTo>
                  <a:pt x="57187" y="9325"/>
                </a:lnTo>
                <a:lnTo>
                  <a:pt x="52373" y="11932"/>
                </a:lnTo>
                <a:lnTo>
                  <a:pt x="48211" y="14622"/>
                </a:lnTo>
                <a:lnTo>
                  <a:pt x="44484" y="17368"/>
                </a:lnTo>
                <a:lnTo>
                  <a:pt x="41047" y="20151"/>
                </a:lnTo>
                <a:lnTo>
                  <a:pt x="38755" y="22959"/>
                </a:lnTo>
                <a:lnTo>
                  <a:pt x="37227" y="25784"/>
                </a:lnTo>
                <a:lnTo>
                  <a:pt x="36209" y="28619"/>
                </a:lnTo>
                <a:lnTo>
                  <a:pt x="32537" y="34310"/>
                </a:lnTo>
                <a:lnTo>
                  <a:pt x="27731" y="40014"/>
                </a:lnTo>
                <a:lnTo>
                  <a:pt x="22419" y="45724"/>
                </a:lnTo>
                <a:lnTo>
                  <a:pt x="19669" y="49533"/>
                </a:lnTo>
                <a:lnTo>
                  <a:pt x="16884" y="53977"/>
                </a:lnTo>
                <a:lnTo>
                  <a:pt x="14074" y="58845"/>
                </a:lnTo>
                <a:lnTo>
                  <a:pt x="12201" y="63995"/>
                </a:lnTo>
                <a:lnTo>
                  <a:pt x="10952" y="69333"/>
                </a:lnTo>
                <a:lnTo>
                  <a:pt x="10119" y="74797"/>
                </a:lnTo>
                <a:lnTo>
                  <a:pt x="8612" y="79392"/>
                </a:lnTo>
                <a:lnTo>
                  <a:pt x="6655" y="83408"/>
                </a:lnTo>
                <a:lnTo>
                  <a:pt x="4397" y="87038"/>
                </a:lnTo>
                <a:lnTo>
                  <a:pt x="2892" y="91363"/>
                </a:lnTo>
                <a:lnTo>
                  <a:pt x="1889" y="96151"/>
                </a:lnTo>
                <a:lnTo>
                  <a:pt x="1220" y="101248"/>
                </a:lnTo>
                <a:lnTo>
                  <a:pt x="774" y="106551"/>
                </a:lnTo>
                <a:lnTo>
                  <a:pt x="477" y="111992"/>
                </a:lnTo>
                <a:lnTo>
                  <a:pt x="146" y="123117"/>
                </a:lnTo>
                <a:lnTo>
                  <a:pt x="0" y="134411"/>
                </a:lnTo>
                <a:lnTo>
                  <a:pt x="913" y="139137"/>
                </a:lnTo>
                <a:lnTo>
                  <a:pt x="2475" y="143241"/>
                </a:lnTo>
                <a:lnTo>
                  <a:pt x="6749" y="151293"/>
                </a:lnTo>
                <a:lnTo>
                  <a:pt x="11824" y="161221"/>
                </a:lnTo>
                <a:lnTo>
                  <a:pt x="13558" y="165583"/>
                </a:lnTo>
                <a:lnTo>
                  <a:pt x="14715" y="169444"/>
                </a:lnTo>
                <a:lnTo>
                  <a:pt x="15485" y="172970"/>
                </a:lnTo>
                <a:lnTo>
                  <a:pt x="18882" y="179428"/>
                </a:lnTo>
                <a:lnTo>
                  <a:pt x="21121" y="182484"/>
                </a:lnTo>
                <a:lnTo>
                  <a:pt x="23566" y="184521"/>
                </a:lnTo>
                <a:lnTo>
                  <a:pt x="26149" y="185879"/>
                </a:lnTo>
                <a:lnTo>
                  <a:pt x="32511" y="188341"/>
                </a:lnTo>
                <a:lnTo>
                  <a:pt x="36875" y="190330"/>
                </a:lnTo>
                <a:lnTo>
                  <a:pt x="52118" y="197682"/>
                </a:lnTo>
                <a:lnTo>
                  <a:pt x="57566" y="200368"/>
                </a:lnTo>
                <a:lnTo>
                  <a:pt x="62150" y="202159"/>
                </a:lnTo>
                <a:lnTo>
                  <a:pt x="66159" y="203352"/>
                </a:lnTo>
                <a:lnTo>
                  <a:pt x="69785" y="204148"/>
                </a:lnTo>
                <a:lnTo>
                  <a:pt x="74106" y="205631"/>
                </a:lnTo>
                <a:lnTo>
                  <a:pt x="78892" y="207573"/>
                </a:lnTo>
                <a:lnTo>
                  <a:pt x="83988" y="209819"/>
                </a:lnTo>
                <a:lnTo>
                  <a:pt x="89290" y="211317"/>
                </a:lnTo>
                <a:lnTo>
                  <a:pt x="94730" y="212316"/>
                </a:lnTo>
                <a:lnTo>
                  <a:pt x="100262" y="212982"/>
                </a:lnTo>
                <a:lnTo>
                  <a:pt x="105854" y="213425"/>
                </a:lnTo>
                <a:lnTo>
                  <a:pt x="111488" y="213721"/>
                </a:lnTo>
                <a:lnTo>
                  <a:pt x="117149" y="213918"/>
                </a:lnTo>
                <a:lnTo>
                  <a:pt x="122827" y="213097"/>
                </a:lnTo>
                <a:lnTo>
                  <a:pt x="128518" y="211597"/>
                </a:lnTo>
                <a:lnTo>
                  <a:pt x="134217" y="209645"/>
                </a:lnTo>
                <a:lnTo>
                  <a:pt x="138969" y="208343"/>
                </a:lnTo>
                <a:lnTo>
                  <a:pt x="143089" y="207476"/>
                </a:lnTo>
                <a:lnTo>
                  <a:pt x="146789" y="206897"/>
                </a:lnTo>
                <a:lnTo>
                  <a:pt x="151160" y="205559"/>
                </a:lnTo>
                <a:lnTo>
                  <a:pt x="155979" y="203714"/>
                </a:lnTo>
                <a:lnTo>
                  <a:pt x="161097" y="201532"/>
                </a:lnTo>
                <a:lnTo>
                  <a:pt x="166414" y="200077"/>
                </a:lnTo>
                <a:lnTo>
                  <a:pt x="171863" y="199107"/>
                </a:lnTo>
                <a:lnTo>
                  <a:pt x="177401" y="198461"/>
                </a:lnTo>
                <a:lnTo>
                  <a:pt x="182045" y="197077"/>
                </a:lnTo>
                <a:lnTo>
                  <a:pt x="186094" y="195203"/>
                </a:lnTo>
                <a:lnTo>
                  <a:pt x="193133" y="190579"/>
                </a:lnTo>
                <a:lnTo>
                  <a:pt x="199437" y="185350"/>
                </a:lnTo>
                <a:lnTo>
                  <a:pt x="201498" y="182621"/>
                </a:lnTo>
                <a:lnTo>
                  <a:pt x="203789" y="177050"/>
                </a:lnTo>
                <a:lnTo>
                  <a:pt x="207348" y="171399"/>
                </a:lnTo>
                <a:lnTo>
                  <a:pt x="212104" y="164760"/>
                </a:lnTo>
                <a:lnTo>
                  <a:pt x="214706" y="160322"/>
                </a:lnTo>
                <a:lnTo>
                  <a:pt x="217393" y="155459"/>
                </a:lnTo>
                <a:lnTo>
                  <a:pt x="219184" y="151264"/>
                </a:lnTo>
                <a:lnTo>
                  <a:pt x="220378" y="147515"/>
                </a:lnTo>
                <a:lnTo>
                  <a:pt x="221175" y="144064"/>
                </a:lnTo>
                <a:lnTo>
                  <a:pt x="224599" y="137689"/>
                </a:lnTo>
                <a:lnTo>
                  <a:pt x="226846" y="134655"/>
                </a:lnTo>
                <a:lnTo>
                  <a:pt x="227391" y="130727"/>
                </a:lnTo>
                <a:lnTo>
                  <a:pt x="226803" y="126204"/>
                </a:lnTo>
                <a:lnTo>
                  <a:pt x="225457" y="121284"/>
                </a:lnTo>
                <a:lnTo>
                  <a:pt x="224561" y="117051"/>
                </a:lnTo>
                <a:lnTo>
                  <a:pt x="223963" y="113276"/>
                </a:lnTo>
                <a:lnTo>
                  <a:pt x="223565" y="109808"/>
                </a:lnTo>
                <a:lnTo>
                  <a:pt x="222346" y="105590"/>
                </a:lnTo>
                <a:lnTo>
                  <a:pt x="220581" y="100873"/>
                </a:lnTo>
                <a:lnTo>
                  <a:pt x="218452" y="95824"/>
                </a:lnTo>
                <a:lnTo>
                  <a:pt x="216081" y="90553"/>
                </a:lnTo>
                <a:lnTo>
                  <a:pt x="210906" y="79616"/>
                </a:lnTo>
                <a:lnTo>
                  <a:pt x="208192" y="74985"/>
                </a:lnTo>
                <a:lnTo>
                  <a:pt x="205430" y="70945"/>
                </a:lnTo>
                <a:lnTo>
                  <a:pt x="202637" y="67299"/>
                </a:lnTo>
                <a:lnTo>
                  <a:pt x="196993" y="60708"/>
                </a:lnTo>
                <a:lnTo>
                  <a:pt x="194154" y="57617"/>
                </a:lnTo>
                <a:lnTo>
                  <a:pt x="191309" y="53651"/>
                </a:lnTo>
                <a:lnTo>
                  <a:pt x="188460" y="49103"/>
                </a:lnTo>
                <a:lnTo>
                  <a:pt x="185608" y="44165"/>
                </a:lnTo>
                <a:lnTo>
                  <a:pt x="182755" y="39921"/>
                </a:lnTo>
                <a:lnTo>
                  <a:pt x="179900" y="36139"/>
                </a:lnTo>
                <a:lnTo>
                  <a:pt x="177043" y="32665"/>
                </a:lnTo>
                <a:lnTo>
                  <a:pt x="171331" y="26266"/>
                </a:lnTo>
                <a:lnTo>
                  <a:pt x="165616" y="20246"/>
                </a:lnTo>
                <a:lnTo>
                  <a:pt x="159902" y="14396"/>
                </a:lnTo>
                <a:lnTo>
                  <a:pt x="157044" y="12455"/>
                </a:lnTo>
                <a:lnTo>
                  <a:pt x="151330" y="10298"/>
                </a:lnTo>
                <a:lnTo>
                  <a:pt x="145615" y="9339"/>
                </a:lnTo>
                <a:lnTo>
                  <a:pt x="138947" y="8913"/>
                </a:lnTo>
                <a:lnTo>
                  <a:pt x="125436" y="8674"/>
                </a:lnTo>
                <a:lnTo>
                  <a:pt x="8560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"/>
          <p:cNvSpPr/>
          <p:nvPr/>
        </p:nvSpPr>
        <p:spPr>
          <a:xfrm>
            <a:off x="6080760" y="3523306"/>
            <a:ext cx="85713" cy="102859"/>
          </a:xfrm>
          <a:custGeom>
            <a:avLst/>
            <a:gdLst/>
            <a:ahLst/>
            <a:cxnLst/>
            <a:rect l="0" t="0" r="0" b="0"/>
            <a:pathLst>
              <a:path w="85713" h="102859">
                <a:moveTo>
                  <a:pt x="34290" y="8564"/>
                </a:moveTo>
                <a:lnTo>
                  <a:pt x="29739" y="8564"/>
                </a:lnTo>
                <a:lnTo>
                  <a:pt x="28398" y="7611"/>
                </a:lnTo>
                <a:lnTo>
                  <a:pt x="27504" y="6023"/>
                </a:lnTo>
                <a:lnTo>
                  <a:pt x="25721" y="5"/>
                </a:lnTo>
                <a:lnTo>
                  <a:pt x="25719" y="0"/>
                </a:lnTo>
                <a:lnTo>
                  <a:pt x="1305" y="24403"/>
                </a:lnTo>
                <a:lnTo>
                  <a:pt x="869" y="25791"/>
                </a:lnTo>
                <a:lnTo>
                  <a:pt x="580" y="27669"/>
                </a:lnTo>
                <a:lnTo>
                  <a:pt x="387" y="29873"/>
                </a:lnTo>
                <a:lnTo>
                  <a:pt x="257" y="32295"/>
                </a:lnTo>
                <a:lnTo>
                  <a:pt x="114" y="37526"/>
                </a:lnTo>
                <a:lnTo>
                  <a:pt x="0" y="75451"/>
                </a:lnTo>
                <a:lnTo>
                  <a:pt x="952" y="76968"/>
                </a:lnTo>
                <a:lnTo>
                  <a:pt x="2540" y="78931"/>
                </a:lnTo>
                <a:lnTo>
                  <a:pt x="4551" y="81193"/>
                </a:lnTo>
                <a:lnTo>
                  <a:pt x="5891" y="83653"/>
                </a:lnTo>
                <a:lnTo>
                  <a:pt x="6785" y="86246"/>
                </a:lnTo>
                <a:lnTo>
                  <a:pt x="7381" y="88927"/>
                </a:lnTo>
                <a:lnTo>
                  <a:pt x="8730" y="90714"/>
                </a:lnTo>
                <a:lnTo>
                  <a:pt x="10583" y="91905"/>
                </a:lnTo>
                <a:lnTo>
                  <a:pt x="12770" y="92700"/>
                </a:lnTo>
                <a:lnTo>
                  <a:pt x="14228" y="94182"/>
                </a:lnTo>
                <a:lnTo>
                  <a:pt x="15200" y="96123"/>
                </a:lnTo>
                <a:lnTo>
                  <a:pt x="15848" y="98369"/>
                </a:lnTo>
                <a:lnTo>
                  <a:pt x="17233" y="99866"/>
                </a:lnTo>
                <a:lnTo>
                  <a:pt x="19109" y="100865"/>
                </a:lnTo>
                <a:lnTo>
                  <a:pt x="21312" y="101530"/>
                </a:lnTo>
                <a:lnTo>
                  <a:pt x="23732" y="101974"/>
                </a:lnTo>
                <a:lnTo>
                  <a:pt x="26299" y="102269"/>
                </a:lnTo>
                <a:lnTo>
                  <a:pt x="32711" y="102744"/>
                </a:lnTo>
                <a:lnTo>
                  <a:pt x="36128" y="102809"/>
                </a:lnTo>
                <a:lnTo>
                  <a:pt x="54400" y="102858"/>
                </a:lnTo>
                <a:lnTo>
                  <a:pt x="57221" y="101907"/>
                </a:lnTo>
                <a:lnTo>
                  <a:pt x="60055" y="100320"/>
                </a:lnTo>
                <a:lnTo>
                  <a:pt x="66896" y="95480"/>
                </a:lnTo>
                <a:lnTo>
                  <a:pt x="68410" y="94130"/>
                </a:lnTo>
                <a:lnTo>
                  <a:pt x="72631" y="90091"/>
                </a:lnTo>
                <a:lnTo>
                  <a:pt x="75091" y="88632"/>
                </a:lnTo>
                <a:lnTo>
                  <a:pt x="77683" y="87660"/>
                </a:lnTo>
                <a:lnTo>
                  <a:pt x="80363" y="87012"/>
                </a:lnTo>
                <a:lnTo>
                  <a:pt x="82151" y="85627"/>
                </a:lnTo>
                <a:lnTo>
                  <a:pt x="83342" y="83752"/>
                </a:lnTo>
                <a:lnTo>
                  <a:pt x="85254" y="78449"/>
                </a:lnTo>
                <a:lnTo>
                  <a:pt x="85410" y="77061"/>
                </a:lnTo>
                <a:lnTo>
                  <a:pt x="85515" y="75184"/>
                </a:lnTo>
                <a:lnTo>
                  <a:pt x="85631" y="70558"/>
                </a:lnTo>
                <a:lnTo>
                  <a:pt x="85712" y="61577"/>
                </a:lnTo>
                <a:lnTo>
                  <a:pt x="84764" y="60098"/>
                </a:lnTo>
                <a:lnTo>
                  <a:pt x="83179" y="58160"/>
                </a:lnTo>
                <a:lnTo>
                  <a:pt x="81170" y="55916"/>
                </a:lnTo>
                <a:lnTo>
                  <a:pt x="79831" y="53467"/>
                </a:lnTo>
                <a:lnTo>
                  <a:pt x="78938" y="50882"/>
                </a:lnTo>
                <a:lnTo>
                  <a:pt x="78343" y="48206"/>
                </a:lnTo>
                <a:lnTo>
                  <a:pt x="76993" y="46421"/>
                </a:lnTo>
                <a:lnTo>
                  <a:pt x="75141" y="45232"/>
                </a:lnTo>
                <a:lnTo>
                  <a:pt x="72954" y="44439"/>
                </a:lnTo>
                <a:lnTo>
                  <a:pt x="70543" y="42958"/>
                </a:lnTo>
                <a:lnTo>
                  <a:pt x="67984" y="41018"/>
                </a:lnTo>
                <a:lnTo>
                  <a:pt x="65325" y="38773"/>
                </a:lnTo>
                <a:lnTo>
                  <a:pt x="62599" y="37275"/>
                </a:lnTo>
                <a:lnTo>
                  <a:pt x="59831" y="36277"/>
                </a:lnTo>
                <a:lnTo>
                  <a:pt x="57032" y="35612"/>
                </a:lnTo>
                <a:lnTo>
                  <a:pt x="54214" y="35168"/>
                </a:lnTo>
                <a:lnTo>
                  <a:pt x="51382" y="34872"/>
                </a:lnTo>
                <a:lnTo>
                  <a:pt x="48542" y="34676"/>
                </a:lnTo>
                <a:lnTo>
                  <a:pt x="45696" y="33592"/>
                </a:lnTo>
                <a:lnTo>
                  <a:pt x="42847" y="31916"/>
                </a:lnTo>
                <a:lnTo>
                  <a:pt x="35980" y="26935"/>
                </a:lnTo>
                <a:lnTo>
                  <a:pt x="34464" y="25573"/>
                </a:lnTo>
                <a:lnTo>
                  <a:pt x="25717" y="171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3826192" y="3960495"/>
            <a:ext cx="4269106" cy="2254202"/>
            <a:chOff x="3826192" y="3960495"/>
            <a:chExt cx="4269106" cy="2254202"/>
          </a:xfrm>
        </p:grpSpPr>
        <p:sp>
          <p:nvSpPr>
            <p:cNvPr id="29" name="SMARTPenAnnotation103"/>
            <p:cNvSpPr/>
            <p:nvPr/>
          </p:nvSpPr>
          <p:spPr>
            <a:xfrm>
              <a:off x="3997642" y="4020503"/>
              <a:ext cx="231424" cy="332984"/>
            </a:xfrm>
            <a:custGeom>
              <a:avLst/>
              <a:gdLst/>
              <a:ahLst/>
              <a:cxnLst/>
              <a:rect l="0" t="0" r="0" b="0"/>
              <a:pathLst>
                <a:path w="231424" h="332984">
                  <a:moveTo>
                    <a:pt x="0" y="128587"/>
                  </a:moveTo>
                  <a:lnTo>
                    <a:pt x="0" y="140518"/>
                  </a:lnTo>
                  <a:lnTo>
                    <a:pt x="953" y="143209"/>
                  </a:lnTo>
                  <a:lnTo>
                    <a:pt x="5891" y="151546"/>
                  </a:lnTo>
                  <a:lnTo>
                    <a:pt x="8219" y="161197"/>
                  </a:lnTo>
                  <a:lnTo>
                    <a:pt x="15347" y="169388"/>
                  </a:lnTo>
                  <a:lnTo>
                    <a:pt x="20473" y="174661"/>
                  </a:lnTo>
                  <a:lnTo>
                    <a:pt x="23174" y="176448"/>
                  </a:lnTo>
                  <a:lnTo>
                    <a:pt x="28714" y="178433"/>
                  </a:lnTo>
                  <a:lnTo>
                    <a:pt x="34352" y="179316"/>
                  </a:lnTo>
                  <a:lnTo>
                    <a:pt x="40032" y="179708"/>
                  </a:lnTo>
                  <a:lnTo>
                    <a:pt x="45732" y="179882"/>
                  </a:lnTo>
                  <a:lnTo>
                    <a:pt x="62866" y="180009"/>
                  </a:lnTo>
                  <a:lnTo>
                    <a:pt x="75989" y="180018"/>
                  </a:lnTo>
                  <a:lnTo>
                    <a:pt x="80187" y="179067"/>
                  </a:lnTo>
                  <a:lnTo>
                    <a:pt x="87391" y="175469"/>
                  </a:lnTo>
                  <a:lnTo>
                    <a:pt x="93768" y="170696"/>
                  </a:lnTo>
                  <a:lnTo>
                    <a:pt x="96802" y="168090"/>
                  </a:lnTo>
                  <a:lnTo>
                    <a:pt x="99777" y="166352"/>
                  </a:lnTo>
                  <a:lnTo>
                    <a:pt x="105623" y="164421"/>
                  </a:lnTo>
                  <a:lnTo>
                    <a:pt x="109468" y="162002"/>
                  </a:lnTo>
                  <a:lnTo>
                    <a:pt x="113936" y="158483"/>
                  </a:lnTo>
                  <a:lnTo>
                    <a:pt x="118820" y="154233"/>
                  </a:lnTo>
                  <a:lnTo>
                    <a:pt x="126786" y="146970"/>
                  </a:lnTo>
                  <a:lnTo>
                    <a:pt x="133502" y="139615"/>
                  </a:lnTo>
                  <a:lnTo>
                    <a:pt x="142638" y="125716"/>
                  </a:lnTo>
                  <a:lnTo>
                    <a:pt x="148485" y="118421"/>
                  </a:lnTo>
                  <a:lnTo>
                    <a:pt x="152330" y="114189"/>
                  </a:lnTo>
                  <a:lnTo>
                    <a:pt x="161682" y="104408"/>
                  </a:lnTo>
                  <a:lnTo>
                    <a:pt x="173106" y="92742"/>
                  </a:lnTo>
                  <a:lnTo>
                    <a:pt x="179489" y="83763"/>
                  </a:lnTo>
                  <a:lnTo>
                    <a:pt x="185501" y="73422"/>
                  </a:lnTo>
                  <a:lnTo>
                    <a:pt x="191347" y="62477"/>
                  </a:lnTo>
                  <a:lnTo>
                    <a:pt x="194581" y="53802"/>
                  </a:lnTo>
                  <a:lnTo>
                    <a:pt x="196970" y="45819"/>
                  </a:lnTo>
                  <a:lnTo>
                    <a:pt x="201207" y="35921"/>
                  </a:lnTo>
                  <a:lnTo>
                    <a:pt x="203725" y="27712"/>
                  </a:lnTo>
                  <a:lnTo>
                    <a:pt x="204398" y="24189"/>
                  </a:lnTo>
                  <a:lnTo>
                    <a:pt x="207683" y="17735"/>
                  </a:lnTo>
                  <a:lnTo>
                    <a:pt x="209893" y="14681"/>
                  </a:lnTo>
                  <a:lnTo>
                    <a:pt x="212348" y="8747"/>
                  </a:lnTo>
                  <a:lnTo>
                    <a:pt x="213003" y="5831"/>
                  </a:lnTo>
                  <a:lnTo>
                    <a:pt x="212487" y="3887"/>
                  </a:lnTo>
                  <a:lnTo>
                    <a:pt x="211191" y="2591"/>
                  </a:lnTo>
                  <a:lnTo>
                    <a:pt x="205835" y="44"/>
                  </a:lnTo>
                  <a:lnTo>
                    <a:pt x="197523" y="0"/>
                  </a:lnTo>
                  <a:lnTo>
                    <a:pt x="197215" y="9325"/>
                  </a:lnTo>
                  <a:lnTo>
                    <a:pt x="197177" y="20151"/>
                  </a:lnTo>
                  <a:lnTo>
                    <a:pt x="198126" y="22958"/>
                  </a:lnTo>
                  <a:lnTo>
                    <a:pt x="201721" y="28618"/>
                  </a:lnTo>
                  <a:lnTo>
                    <a:pt x="203954" y="36849"/>
                  </a:lnTo>
                  <a:lnTo>
                    <a:pt x="204946" y="46857"/>
                  </a:lnTo>
                  <a:lnTo>
                    <a:pt x="205211" y="52192"/>
                  </a:lnTo>
                  <a:lnTo>
                    <a:pt x="205387" y="57655"/>
                  </a:lnTo>
                  <a:lnTo>
                    <a:pt x="206457" y="63201"/>
                  </a:lnTo>
                  <a:lnTo>
                    <a:pt x="208123" y="68804"/>
                  </a:lnTo>
                  <a:lnTo>
                    <a:pt x="210186" y="74444"/>
                  </a:lnTo>
                  <a:lnTo>
                    <a:pt x="211562" y="80109"/>
                  </a:lnTo>
                  <a:lnTo>
                    <a:pt x="212478" y="85791"/>
                  </a:lnTo>
                  <a:lnTo>
                    <a:pt x="213090" y="91483"/>
                  </a:lnTo>
                  <a:lnTo>
                    <a:pt x="214450" y="97184"/>
                  </a:lnTo>
                  <a:lnTo>
                    <a:pt x="216309" y="102889"/>
                  </a:lnTo>
                  <a:lnTo>
                    <a:pt x="218501" y="108597"/>
                  </a:lnTo>
                  <a:lnTo>
                    <a:pt x="219962" y="114308"/>
                  </a:lnTo>
                  <a:lnTo>
                    <a:pt x="220936" y="120020"/>
                  </a:lnTo>
                  <a:lnTo>
                    <a:pt x="221586" y="125733"/>
                  </a:lnTo>
                  <a:lnTo>
                    <a:pt x="222972" y="132399"/>
                  </a:lnTo>
                  <a:lnTo>
                    <a:pt x="224847" y="139701"/>
                  </a:lnTo>
                  <a:lnTo>
                    <a:pt x="227051" y="147426"/>
                  </a:lnTo>
                  <a:lnTo>
                    <a:pt x="228520" y="154481"/>
                  </a:lnTo>
                  <a:lnTo>
                    <a:pt x="229499" y="161090"/>
                  </a:lnTo>
                  <a:lnTo>
                    <a:pt x="230152" y="167400"/>
                  </a:lnTo>
                  <a:lnTo>
                    <a:pt x="230587" y="173513"/>
                  </a:lnTo>
                  <a:lnTo>
                    <a:pt x="230877" y="179492"/>
                  </a:lnTo>
                  <a:lnTo>
                    <a:pt x="231285" y="194470"/>
                  </a:lnTo>
                  <a:lnTo>
                    <a:pt x="231423" y="212615"/>
                  </a:lnTo>
                  <a:lnTo>
                    <a:pt x="230482" y="217943"/>
                  </a:lnTo>
                  <a:lnTo>
                    <a:pt x="228903" y="223400"/>
                  </a:lnTo>
                  <a:lnTo>
                    <a:pt x="226897" y="228943"/>
                  </a:lnTo>
                  <a:lnTo>
                    <a:pt x="224607" y="234543"/>
                  </a:lnTo>
                  <a:lnTo>
                    <a:pt x="222128" y="240182"/>
                  </a:lnTo>
                  <a:lnTo>
                    <a:pt x="219523" y="245846"/>
                  </a:lnTo>
                  <a:lnTo>
                    <a:pt x="217786" y="251527"/>
                  </a:lnTo>
                  <a:lnTo>
                    <a:pt x="216628" y="257220"/>
                  </a:lnTo>
                  <a:lnTo>
                    <a:pt x="215857" y="262920"/>
                  </a:lnTo>
                  <a:lnTo>
                    <a:pt x="213437" y="267672"/>
                  </a:lnTo>
                  <a:lnTo>
                    <a:pt x="209919" y="271793"/>
                  </a:lnTo>
                  <a:lnTo>
                    <a:pt x="205668" y="275492"/>
                  </a:lnTo>
                  <a:lnTo>
                    <a:pt x="201882" y="279864"/>
                  </a:lnTo>
                  <a:lnTo>
                    <a:pt x="195135" y="289801"/>
                  </a:lnTo>
                  <a:lnTo>
                    <a:pt x="191050" y="294165"/>
                  </a:lnTo>
                  <a:lnTo>
                    <a:pt x="186422" y="298027"/>
                  </a:lnTo>
                  <a:lnTo>
                    <a:pt x="181431" y="301555"/>
                  </a:lnTo>
                  <a:lnTo>
                    <a:pt x="176199" y="304858"/>
                  </a:lnTo>
                  <a:lnTo>
                    <a:pt x="170806" y="308014"/>
                  </a:lnTo>
                  <a:lnTo>
                    <a:pt x="165306" y="311070"/>
                  </a:lnTo>
                  <a:lnTo>
                    <a:pt x="160686" y="314059"/>
                  </a:lnTo>
                  <a:lnTo>
                    <a:pt x="156654" y="317005"/>
                  </a:lnTo>
                  <a:lnTo>
                    <a:pt x="153014" y="319922"/>
                  </a:lnTo>
                  <a:lnTo>
                    <a:pt x="148682" y="321866"/>
                  </a:lnTo>
                  <a:lnTo>
                    <a:pt x="143889" y="323162"/>
                  </a:lnTo>
                  <a:lnTo>
                    <a:pt x="138788" y="324026"/>
                  </a:lnTo>
                  <a:lnTo>
                    <a:pt x="134436" y="325554"/>
                  </a:lnTo>
                  <a:lnTo>
                    <a:pt x="130581" y="327526"/>
                  </a:lnTo>
                  <a:lnTo>
                    <a:pt x="127059" y="329793"/>
                  </a:lnTo>
                  <a:lnTo>
                    <a:pt x="122806" y="331304"/>
                  </a:lnTo>
                  <a:lnTo>
                    <a:pt x="118066" y="332312"/>
                  </a:lnTo>
                  <a:lnTo>
                    <a:pt x="113001" y="332983"/>
                  </a:lnTo>
                  <a:lnTo>
                    <a:pt x="107719" y="332478"/>
                  </a:lnTo>
                  <a:lnTo>
                    <a:pt x="102293" y="331189"/>
                  </a:lnTo>
                  <a:lnTo>
                    <a:pt x="96770" y="329377"/>
                  </a:lnTo>
                  <a:lnTo>
                    <a:pt x="91183" y="328170"/>
                  </a:lnTo>
                  <a:lnTo>
                    <a:pt x="85554" y="327364"/>
                  </a:lnTo>
                  <a:lnTo>
                    <a:pt x="79896" y="326828"/>
                  </a:lnTo>
                  <a:lnTo>
                    <a:pt x="75172" y="325517"/>
                  </a:lnTo>
                  <a:lnTo>
                    <a:pt x="71070" y="323691"/>
                  </a:lnTo>
                  <a:lnTo>
                    <a:pt x="67382" y="321521"/>
                  </a:lnTo>
                  <a:lnTo>
                    <a:pt x="63019" y="320075"/>
                  </a:lnTo>
                  <a:lnTo>
                    <a:pt x="58205" y="319110"/>
                  </a:lnTo>
                  <a:lnTo>
                    <a:pt x="53091" y="318467"/>
                  </a:lnTo>
                  <a:lnTo>
                    <a:pt x="47776" y="317086"/>
                  </a:lnTo>
                  <a:lnTo>
                    <a:pt x="42329" y="315213"/>
                  </a:lnTo>
                  <a:lnTo>
                    <a:pt x="36791" y="313012"/>
                  </a:lnTo>
                  <a:lnTo>
                    <a:pt x="32148" y="310591"/>
                  </a:lnTo>
                  <a:lnTo>
                    <a:pt x="28099" y="308026"/>
                  </a:lnTo>
                  <a:lnTo>
                    <a:pt x="17145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4"/>
            <p:cNvSpPr/>
            <p:nvPr/>
          </p:nvSpPr>
          <p:spPr>
            <a:xfrm>
              <a:off x="3971925" y="4020502"/>
              <a:ext cx="17146" cy="171451"/>
            </a:xfrm>
            <a:custGeom>
              <a:avLst/>
              <a:gdLst/>
              <a:ahLst/>
              <a:cxnLst/>
              <a:rect l="0" t="0" r="0" b="0"/>
              <a:pathLst>
                <a:path w="17146" h="171451">
                  <a:moveTo>
                    <a:pt x="8572" y="0"/>
                  </a:moveTo>
                  <a:lnTo>
                    <a:pt x="8572" y="66889"/>
                  </a:lnTo>
                  <a:lnTo>
                    <a:pt x="7620" y="68406"/>
                  </a:lnTo>
                  <a:lnTo>
                    <a:pt x="6032" y="70369"/>
                  </a:lnTo>
                  <a:lnTo>
                    <a:pt x="4021" y="72630"/>
                  </a:lnTo>
                  <a:lnTo>
                    <a:pt x="2680" y="75090"/>
                  </a:lnTo>
                  <a:lnTo>
                    <a:pt x="1787" y="77683"/>
                  </a:lnTo>
                  <a:lnTo>
                    <a:pt x="1191" y="80363"/>
                  </a:lnTo>
                  <a:lnTo>
                    <a:pt x="794" y="83103"/>
                  </a:lnTo>
                  <a:lnTo>
                    <a:pt x="529" y="85882"/>
                  </a:lnTo>
                  <a:lnTo>
                    <a:pt x="353" y="88687"/>
                  </a:lnTo>
                  <a:lnTo>
                    <a:pt x="156" y="94344"/>
                  </a:lnTo>
                  <a:lnTo>
                    <a:pt x="31" y="105737"/>
                  </a:lnTo>
                  <a:lnTo>
                    <a:pt x="0" y="167034"/>
                  </a:lnTo>
                  <a:lnTo>
                    <a:pt x="952" y="168506"/>
                  </a:lnTo>
                  <a:lnTo>
                    <a:pt x="2540" y="169487"/>
                  </a:lnTo>
                  <a:lnTo>
                    <a:pt x="4550" y="170142"/>
                  </a:lnTo>
                  <a:lnTo>
                    <a:pt x="6843" y="170578"/>
                  </a:lnTo>
                  <a:lnTo>
                    <a:pt x="9325" y="170868"/>
                  </a:lnTo>
                  <a:lnTo>
                    <a:pt x="17145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05"/>
            <p:cNvSpPr/>
            <p:nvPr/>
          </p:nvSpPr>
          <p:spPr>
            <a:xfrm>
              <a:off x="4314847" y="4003401"/>
              <a:ext cx="137138" cy="205331"/>
            </a:xfrm>
            <a:custGeom>
              <a:avLst/>
              <a:gdLst/>
              <a:ahLst/>
              <a:cxnLst/>
              <a:rect l="0" t="0" r="0" b="0"/>
              <a:pathLst>
                <a:path w="137138" h="205331">
                  <a:moveTo>
                    <a:pt x="42840" y="94253"/>
                  </a:moveTo>
                  <a:lnTo>
                    <a:pt x="71459" y="94253"/>
                  </a:lnTo>
                  <a:lnTo>
                    <a:pt x="74302" y="93301"/>
                  </a:lnTo>
                  <a:lnTo>
                    <a:pt x="77150" y="91714"/>
                  </a:lnTo>
                  <a:lnTo>
                    <a:pt x="80001" y="89703"/>
                  </a:lnTo>
                  <a:lnTo>
                    <a:pt x="82853" y="88362"/>
                  </a:lnTo>
                  <a:lnTo>
                    <a:pt x="85708" y="87469"/>
                  </a:lnTo>
                  <a:lnTo>
                    <a:pt x="88564" y="86873"/>
                  </a:lnTo>
                  <a:lnTo>
                    <a:pt x="91420" y="85523"/>
                  </a:lnTo>
                  <a:lnTo>
                    <a:pt x="94277" y="83671"/>
                  </a:lnTo>
                  <a:lnTo>
                    <a:pt x="97134" y="81483"/>
                  </a:lnTo>
                  <a:lnTo>
                    <a:pt x="100943" y="80025"/>
                  </a:lnTo>
                  <a:lnTo>
                    <a:pt x="105388" y="79053"/>
                  </a:lnTo>
                  <a:lnTo>
                    <a:pt x="110256" y="78405"/>
                  </a:lnTo>
                  <a:lnTo>
                    <a:pt x="113502" y="77020"/>
                  </a:lnTo>
                  <a:lnTo>
                    <a:pt x="115665" y="75145"/>
                  </a:lnTo>
                  <a:lnTo>
                    <a:pt x="119022" y="70521"/>
                  </a:lnTo>
                  <a:lnTo>
                    <a:pt x="121250" y="67954"/>
                  </a:lnTo>
                  <a:lnTo>
                    <a:pt x="127121" y="61542"/>
                  </a:lnTo>
                  <a:lnTo>
                    <a:pt x="127602" y="60064"/>
                  </a:lnTo>
                  <a:lnTo>
                    <a:pt x="128137" y="55880"/>
                  </a:lnTo>
                  <a:lnTo>
                    <a:pt x="128375" y="50846"/>
                  </a:lnTo>
                  <a:lnTo>
                    <a:pt x="128508" y="42657"/>
                  </a:lnTo>
                  <a:lnTo>
                    <a:pt x="128554" y="31356"/>
                  </a:lnTo>
                  <a:lnTo>
                    <a:pt x="127605" y="28510"/>
                  </a:lnTo>
                  <a:lnTo>
                    <a:pt x="124011" y="22807"/>
                  </a:lnTo>
                  <a:lnTo>
                    <a:pt x="121778" y="17097"/>
                  </a:lnTo>
                  <a:lnTo>
                    <a:pt x="121183" y="14241"/>
                  </a:lnTo>
                  <a:lnTo>
                    <a:pt x="117982" y="8527"/>
                  </a:lnTo>
                  <a:lnTo>
                    <a:pt x="115794" y="5670"/>
                  </a:lnTo>
                  <a:lnTo>
                    <a:pt x="112431" y="3766"/>
                  </a:lnTo>
                  <a:lnTo>
                    <a:pt x="108284" y="2496"/>
                  </a:lnTo>
                  <a:lnTo>
                    <a:pt x="103615" y="1649"/>
                  </a:lnTo>
                  <a:lnTo>
                    <a:pt x="99549" y="1085"/>
                  </a:lnTo>
                  <a:lnTo>
                    <a:pt x="95886" y="709"/>
                  </a:lnTo>
                  <a:lnTo>
                    <a:pt x="92491" y="458"/>
                  </a:lnTo>
                  <a:lnTo>
                    <a:pt x="89276" y="291"/>
                  </a:lnTo>
                  <a:lnTo>
                    <a:pt x="83163" y="105"/>
                  </a:lnTo>
                  <a:lnTo>
                    <a:pt x="74367" y="0"/>
                  </a:lnTo>
                  <a:lnTo>
                    <a:pt x="70525" y="938"/>
                  </a:lnTo>
                  <a:lnTo>
                    <a:pt x="66060" y="2516"/>
                  </a:lnTo>
                  <a:lnTo>
                    <a:pt x="61177" y="4520"/>
                  </a:lnTo>
                  <a:lnTo>
                    <a:pt x="56970" y="6808"/>
                  </a:lnTo>
                  <a:lnTo>
                    <a:pt x="53212" y="9287"/>
                  </a:lnTo>
                  <a:lnTo>
                    <a:pt x="49755" y="11892"/>
                  </a:lnTo>
                  <a:lnTo>
                    <a:pt x="46497" y="14581"/>
                  </a:lnTo>
                  <a:lnTo>
                    <a:pt x="43373" y="17326"/>
                  </a:lnTo>
                  <a:lnTo>
                    <a:pt x="40338" y="20108"/>
                  </a:lnTo>
                  <a:lnTo>
                    <a:pt x="37362" y="23869"/>
                  </a:lnTo>
                  <a:lnTo>
                    <a:pt x="34425" y="28280"/>
                  </a:lnTo>
                  <a:lnTo>
                    <a:pt x="31515" y="33127"/>
                  </a:lnTo>
                  <a:lnTo>
                    <a:pt x="28623" y="38262"/>
                  </a:lnTo>
                  <a:lnTo>
                    <a:pt x="22869" y="49048"/>
                  </a:lnTo>
                  <a:lnTo>
                    <a:pt x="19048" y="53639"/>
                  </a:lnTo>
                  <a:lnTo>
                    <a:pt x="14596" y="57653"/>
                  </a:lnTo>
                  <a:lnTo>
                    <a:pt x="9723" y="61281"/>
                  </a:lnTo>
                  <a:lnTo>
                    <a:pt x="6475" y="65604"/>
                  </a:lnTo>
                  <a:lnTo>
                    <a:pt x="4309" y="70391"/>
                  </a:lnTo>
                  <a:lnTo>
                    <a:pt x="2865" y="75488"/>
                  </a:lnTo>
                  <a:lnTo>
                    <a:pt x="1903" y="80791"/>
                  </a:lnTo>
                  <a:lnTo>
                    <a:pt x="1261" y="86231"/>
                  </a:lnTo>
                  <a:lnTo>
                    <a:pt x="834" y="91762"/>
                  </a:lnTo>
                  <a:lnTo>
                    <a:pt x="548" y="97356"/>
                  </a:lnTo>
                  <a:lnTo>
                    <a:pt x="231" y="108649"/>
                  </a:lnTo>
                  <a:lnTo>
                    <a:pt x="0" y="138290"/>
                  </a:lnTo>
                  <a:lnTo>
                    <a:pt x="945" y="142661"/>
                  </a:lnTo>
                  <a:lnTo>
                    <a:pt x="2528" y="147480"/>
                  </a:lnTo>
                  <a:lnTo>
                    <a:pt x="4535" y="152598"/>
                  </a:lnTo>
                  <a:lnTo>
                    <a:pt x="6826" y="156962"/>
                  </a:lnTo>
                  <a:lnTo>
                    <a:pt x="9306" y="160825"/>
                  </a:lnTo>
                  <a:lnTo>
                    <a:pt x="11911" y="164352"/>
                  </a:lnTo>
                  <a:lnTo>
                    <a:pt x="14601" y="167656"/>
                  </a:lnTo>
                  <a:lnTo>
                    <a:pt x="17347" y="170811"/>
                  </a:lnTo>
                  <a:lnTo>
                    <a:pt x="20129" y="173867"/>
                  </a:lnTo>
                  <a:lnTo>
                    <a:pt x="23890" y="176857"/>
                  </a:lnTo>
                  <a:lnTo>
                    <a:pt x="28302" y="179802"/>
                  </a:lnTo>
                  <a:lnTo>
                    <a:pt x="33148" y="182719"/>
                  </a:lnTo>
                  <a:lnTo>
                    <a:pt x="36378" y="185615"/>
                  </a:lnTo>
                  <a:lnTo>
                    <a:pt x="38532" y="188499"/>
                  </a:lnTo>
                  <a:lnTo>
                    <a:pt x="39968" y="191374"/>
                  </a:lnTo>
                  <a:lnTo>
                    <a:pt x="42831" y="193290"/>
                  </a:lnTo>
                  <a:lnTo>
                    <a:pt x="46644" y="194568"/>
                  </a:lnTo>
                  <a:lnTo>
                    <a:pt x="51091" y="195420"/>
                  </a:lnTo>
                  <a:lnTo>
                    <a:pt x="55008" y="195988"/>
                  </a:lnTo>
                  <a:lnTo>
                    <a:pt x="58572" y="196367"/>
                  </a:lnTo>
                  <a:lnTo>
                    <a:pt x="61900" y="196619"/>
                  </a:lnTo>
                  <a:lnTo>
                    <a:pt x="66025" y="197740"/>
                  </a:lnTo>
                  <a:lnTo>
                    <a:pt x="70679" y="199439"/>
                  </a:lnTo>
                  <a:lnTo>
                    <a:pt x="75687" y="201525"/>
                  </a:lnTo>
                  <a:lnTo>
                    <a:pt x="80930" y="202915"/>
                  </a:lnTo>
                  <a:lnTo>
                    <a:pt x="86331" y="203842"/>
                  </a:lnTo>
                  <a:lnTo>
                    <a:pt x="91836" y="204460"/>
                  </a:lnTo>
                  <a:lnTo>
                    <a:pt x="96460" y="204872"/>
                  </a:lnTo>
                  <a:lnTo>
                    <a:pt x="100493" y="205147"/>
                  </a:lnTo>
                  <a:lnTo>
                    <a:pt x="104135" y="205330"/>
                  </a:lnTo>
                  <a:lnTo>
                    <a:pt x="108469" y="204499"/>
                  </a:lnTo>
                  <a:lnTo>
                    <a:pt x="113263" y="202993"/>
                  </a:lnTo>
                  <a:lnTo>
                    <a:pt x="125542" y="198283"/>
                  </a:lnTo>
                  <a:lnTo>
                    <a:pt x="129761" y="197639"/>
                  </a:lnTo>
                  <a:lnTo>
                    <a:pt x="137137" y="19712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06"/>
            <p:cNvSpPr/>
            <p:nvPr/>
          </p:nvSpPr>
          <p:spPr>
            <a:xfrm>
              <a:off x="4572149" y="3969067"/>
              <a:ext cx="178501" cy="222886"/>
            </a:xfrm>
            <a:custGeom>
              <a:avLst/>
              <a:gdLst/>
              <a:ahLst/>
              <a:cxnLst/>
              <a:rect l="0" t="0" r="0" b="0"/>
              <a:pathLst>
                <a:path w="178501" h="222886">
                  <a:moveTo>
                    <a:pt x="77003" y="0"/>
                  </a:moveTo>
                  <a:lnTo>
                    <a:pt x="81942" y="0"/>
                  </a:lnTo>
                  <a:lnTo>
                    <a:pt x="77252" y="0"/>
                  </a:lnTo>
                  <a:lnTo>
                    <a:pt x="72526" y="4551"/>
                  </a:lnTo>
                  <a:lnTo>
                    <a:pt x="70208" y="5891"/>
                  </a:lnTo>
                  <a:lnTo>
                    <a:pt x="65093" y="7381"/>
                  </a:lnTo>
                  <a:lnTo>
                    <a:pt x="59645" y="10583"/>
                  </a:lnTo>
                  <a:lnTo>
                    <a:pt x="56858" y="12770"/>
                  </a:lnTo>
                  <a:lnTo>
                    <a:pt x="53096" y="15181"/>
                  </a:lnTo>
                  <a:lnTo>
                    <a:pt x="48682" y="17741"/>
                  </a:lnTo>
                  <a:lnTo>
                    <a:pt x="43835" y="20400"/>
                  </a:lnTo>
                  <a:lnTo>
                    <a:pt x="39651" y="23125"/>
                  </a:lnTo>
                  <a:lnTo>
                    <a:pt x="35910" y="25894"/>
                  </a:lnTo>
                  <a:lnTo>
                    <a:pt x="32462" y="28693"/>
                  </a:lnTo>
                  <a:lnTo>
                    <a:pt x="29212" y="31511"/>
                  </a:lnTo>
                  <a:lnTo>
                    <a:pt x="26092" y="34342"/>
                  </a:lnTo>
                  <a:lnTo>
                    <a:pt x="23060" y="37183"/>
                  </a:lnTo>
                  <a:lnTo>
                    <a:pt x="20086" y="39076"/>
                  </a:lnTo>
                  <a:lnTo>
                    <a:pt x="17151" y="40338"/>
                  </a:lnTo>
                  <a:lnTo>
                    <a:pt x="14242" y="41180"/>
                  </a:lnTo>
                  <a:lnTo>
                    <a:pt x="11349" y="42693"/>
                  </a:lnTo>
                  <a:lnTo>
                    <a:pt x="8469" y="44655"/>
                  </a:lnTo>
                  <a:lnTo>
                    <a:pt x="5596" y="46915"/>
                  </a:lnTo>
                  <a:lnTo>
                    <a:pt x="3681" y="49374"/>
                  </a:lnTo>
                  <a:lnTo>
                    <a:pt x="2404" y="51966"/>
                  </a:lnTo>
                  <a:lnTo>
                    <a:pt x="355" y="58419"/>
                  </a:lnTo>
                  <a:lnTo>
                    <a:pt x="0" y="64087"/>
                  </a:lnTo>
                  <a:lnTo>
                    <a:pt x="903" y="65585"/>
                  </a:lnTo>
                  <a:lnTo>
                    <a:pt x="2457" y="66583"/>
                  </a:lnTo>
                  <a:lnTo>
                    <a:pt x="6724" y="67693"/>
                  </a:lnTo>
                  <a:lnTo>
                    <a:pt x="11796" y="68186"/>
                  </a:lnTo>
                  <a:lnTo>
                    <a:pt x="14481" y="69270"/>
                  </a:lnTo>
                  <a:lnTo>
                    <a:pt x="20005" y="73014"/>
                  </a:lnTo>
                  <a:lnTo>
                    <a:pt x="22812" y="74393"/>
                  </a:lnTo>
                  <a:lnTo>
                    <a:pt x="25636" y="75314"/>
                  </a:lnTo>
                  <a:lnTo>
                    <a:pt x="28471" y="75926"/>
                  </a:lnTo>
                  <a:lnTo>
                    <a:pt x="31313" y="76335"/>
                  </a:lnTo>
                  <a:lnTo>
                    <a:pt x="34161" y="76608"/>
                  </a:lnTo>
                  <a:lnTo>
                    <a:pt x="37011" y="76789"/>
                  </a:lnTo>
                  <a:lnTo>
                    <a:pt x="40817" y="77863"/>
                  </a:lnTo>
                  <a:lnTo>
                    <a:pt x="45259" y="79531"/>
                  </a:lnTo>
                  <a:lnTo>
                    <a:pt x="50125" y="81596"/>
                  </a:lnTo>
                  <a:lnTo>
                    <a:pt x="55275" y="82972"/>
                  </a:lnTo>
                  <a:lnTo>
                    <a:pt x="60612" y="83890"/>
                  </a:lnTo>
                  <a:lnTo>
                    <a:pt x="66076" y="84501"/>
                  </a:lnTo>
                  <a:lnTo>
                    <a:pt x="71623" y="84909"/>
                  </a:lnTo>
                  <a:lnTo>
                    <a:pt x="77226" y="85182"/>
                  </a:lnTo>
                  <a:lnTo>
                    <a:pt x="82867" y="85363"/>
                  </a:lnTo>
                  <a:lnTo>
                    <a:pt x="88532" y="86436"/>
                  </a:lnTo>
                  <a:lnTo>
                    <a:pt x="94215" y="88104"/>
                  </a:lnTo>
                  <a:lnTo>
                    <a:pt x="99907" y="90168"/>
                  </a:lnTo>
                  <a:lnTo>
                    <a:pt x="105608" y="91545"/>
                  </a:lnTo>
                  <a:lnTo>
                    <a:pt x="111313" y="92462"/>
                  </a:lnTo>
                  <a:lnTo>
                    <a:pt x="117021" y="93074"/>
                  </a:lnTo>
                  <a:lnTo>
                    <a:pt x="121779" y="94434"/>
                  </a:lnTo>
                  <a:lnTo>
                    <a:pt x="125904" y="96294"/>
                  </a:lnTo>
                  <a:lnTo>
                    <a:pt x="129606" y="98486"/>
                  </a:lnTo>
                  <a:lnTo>
                    <a:pt x="133026" y="100900"/>
                  </a:lnTo>
                  <a:lnTo>
                    <a:pt x="136260" y="103461"/>
                  </a:lnTo>
                  <a:lnTo>
                    <a:pt x="139368" y="106122"/>
                  </a:lnTo>
                  <a:lnTo>
                    <a:pt x="143344" y="108848"/>
                  </a:lnTo>
                  <a:lnTo>
                    <a:pt x="147901" y="111618"/>
                  </a:lnTo>
                  <a:lnTo>
                    <a:pt x="152843" y="114417"/>
                  </a:lnTo>
                  <a:lnTo>
                    <a:pt x="157091" y="116283"/>
                  </a:lnTo>
                  <a:lnTo>
                    <a:pt x="160875" y="117527"/>
                  </a:lnTo>
                  <a:lnTo>
                    <a:pt x="164350" y="118356"/>
                  </a:lnTo>
                  <a:lnTo>
                    <a:pt x="166667" y="119862"/>
                  </a:lnTo>
                  <a:lnTo>
                    <a:pt x="168212" y="121818"/>
                  </a:lnTo>
                  <a:lnTo>
                    <a:pt x="169241" y="124075"/>
                  </a:lnTo>
                  <a:lnTo>
                    <a:pt x="172925" y="129122"/>
                  </a:lnTo>
                  <a:lnTo>
                    <a:pt x="175241" y="131802"/>
                  </a:lnTo>
                  <a:lnTo>
                    <a:pt x="176785" y="134540"/>
                  </a:lnTo>
                  <a:lnTo>
                    <a:pt x="178500" y="140124"/>
                  </a:lnTo>
                  <a:lnTo>
                    <a:pt x="178006" y="143898"/>
                  </a:lnTo>
                  <a:lnTo>
                    <a:pt x="176723" y="148320"/>
                  </a:lnTo>
                  <a:lnTo>
                    <a:pt x="174915" y="153172"/>
                  </a:lnTo>
                  <a:lnTo>
                    <a:pt x="173710" y="157360"/>
                  </a:lnTo>
                  <a:lnTo>
                    <a:pt x="172907" y="161104"/>
                  </a:lnTo>
                  <a:lnTo>
                    <a:pt x="172371" y="164553"/>
                  </a:lnTo>
                  <a:lnTo>
                    <a:pt x="169237" y="170925"/>
                  </a:lnTo>
                  <a:lnTo>
                    <a:pt x="167067" y="173958"/>
                  </a:lnTo>
                  <a:lnTo>
                    <a:pt x="163716" y="176932"/>
                  </a:lnTo>
                  <a:lnTo>
                    <a:pt x="159576" y="179867"/>
                  </a:lnTo>
                  <a:lnTo>
                    <a:pt x="154912" y="182776"/>
                  </a:lnTo>
                  <a:lnTo>
                    <a:pt x="150850" y="184716"/>
                  </a:lnTo>
                  <a:lnTo>
                    <a:pt x="147189" y="186009"/>
                  </a:lnTo>
                  <a:lnTo>
                    <a:pt x="143797" y="186871"/>
                  </a:lnTo>
                  <a:lnTo>
                    <a:pt x="140582" y="188398"/>
                  </a:lnTo>
                  <a:lnTo>
                    <a:pt x="137487" y="190369"/>
                  </a:lnTo>
                  <a:lnTo>
                    <a:pt x="134470" y="192635"/>
                  </a:lnTo>
                  <a:lnTo>
                    <a:pt x="130555" y="194146"/>
                  </a:lnTo>
                  <a:lnTo>
                    <a:pt x="126039" y="195153"/>
                  </a:lnTo>
                  <a:lnTo>
                    <a:pt x="121124" y="195825"/>
                  </a:lnTo>
                  <a:lnTo>
                    <a:pt x="116894" y="197225"/>
                  </a:lnTo>
                  <a:lnTo>
                    <a:pt x="113122" y="199111"/>
                  </a:lnTo>
                  <a:lnTo>
                    <a:pt x="109655" y="201321"/>
                  </a:lnTo>
                  <a:lnTo>
                    <a:pt x="105439" y="202794"/>
                  </a:lnTo>
                  <a:lnTo>
                    <a:pt x="100722" y="203776"/>
                  </a:lnTo>
                  <a:lnTo>
                    <a:pt x="95674" y="204431"/>
                  </a:lnTo>
                  <a:lnTo>
                    <a:pt x="91355" y="205820"/>
                  </a:lnTo>
                  <a:lnTo>
                    <a:pt x="87523" y="207698"/>
                  </a:lnTo>
                  <a:lnTo>
                    <a:pt x="84017" y="209903"/>
                  </a:lnTo>
                  <a:lnTo>
                    <a:pt x="80726" y="211373"/>
                  </a:lnTo>
                  <a:lnTo>
                    <a:pt x="77580" y="212353"/>
                  </a:lnTo>
                  <a:lnTo>
                    <a:pt x="74530" y="213006"/>
                  </a:lnTo>
                  <a:lnTo>
                    <a:pt x="71545" y="213442"/>
                  </a:lnTo>
                  <a:lnTo>
                    <a:pt x="68602" y="213732"/>
                  </a:lnTo>
                  <a:lnTo>
                    <a:pt x="65687" y="213925"/>
                  </a:lnTo>
                  <a:lnTo>
                    <a:pt x="62792" y="215007"/>
                  </a:lnTo>
                  <a:lnTo>
                    <a:pt x="59909" y="216680"/>
                  </a:lnTo>
                  <a:lnTo>
                    <a:pt x="51285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07"/>
            <p:cNvSpPr/>
            <p:nvPr/>
          </p:nvSpPr>
          <p:spPr>
            <a:xfrm>
              <a:off x="4323397" y="4097654"/>
              <a:ext cx="60008" cy="17147"/>
            </a:xfrm>
            <a:custGeom>
              <a:avLst/>
              <a:gdLst/>
              <a:ahLst/>
              <a:cxnLst/>
              <a:rect l="0" t="0" r="0" b="0"/>
              <a:pathLst>
                <a:path w="60008" h="17147">
                  <a:moveTo>
                    <a:pt x="60007" y="0"/>
                  </a:moveTo>
                  <a:lnTo>
                    <a:pt x="55457" y="0"/>
                  </a:lnTo>
                  <a:lnTo>
                    <a:pt x="54116" y="953"/>
                  </a:lnTo>
                  <a:lnTo>
                    <a:pt x="53222" y="2541"/>
                  </a:lnTo>
                  <a:lnTo>
                    <a:pt x="51788" y="7381"/>
                  </a:lnTo>
                  <a:lnTo>
                    <a:pt x="50718" y="7779"/>
                  </a:lnTo>
                  <a:lnTo>
                    <a:pt x="49052" y="8044"/>
                  </a:lnTo>
                  <a:lnTo>
                    <a:pt x="44085" y="8469"/>
                  </a:lnTo>
                  <a:lnTo>
                    <a:pt x="40866" y="8527"/>
                  </a:lnTo>
                  <a:lnTo>
                    <a:pt x="38674" y="8542"/>
                  </a:lnTo>
                  <a:lnTo>
                    <a:pt x="37213" y="9505"/>
                  </a:lnTo>
                  <a:lnTo>
                    <a:pt x="36238" y="11099"/>
                  </a:lnTo>
                  <a:lnTo>
                    <a:pt x="35589" y="13115"/>
                  </a:lnTo>
                  <a:lnTo>
                    <a:pt x="34204" y="14458"/>
                  </a:lnTo>
                  <a:lnTo>
                    <a:pt x="32327" y="15354"/>
                  </a:lnTo>
                  <a:lnTo>
                    <a:pt x="30124" y="15951"/>
                  </a:lnTo>
                  <a:lnTo>
                    <a:pt x="27702" y="16349"/>
                  </a:lnTo>
                  <a:lnTo>
                    <a:pt x="25136" y="16615"/>
                  </a:lnTo>
                  <a:lnTo>
                    <a:pt x="22473" y="16792"/>
                  </a:lnTo>
                  <a:lnTo>
                    <a:pt x="19744" y="16910"/>
                  </a:lnTo>
                  <a:lnTo>
                    <a:pt x="14173" y="17041"/>
                  </a:lnTo>
                  <a:lnTo>
                    <a:pt x="0" y="171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08"/>
            <p:cNvSpPr/>
            <p:nvPr/>
          </p:nvSpPr>
          <p:spPr>
            <a:xfrm>
              <a:off x="5369710" y="3986317"/>
              <a:ext cx="188128" cy="291361"/>
            </a:xfrm>
            <a:custGeom>
              <a:avLst/>
              <a:gdLst/>
              <a:ahLst/>
              <a:cxnLst/>
              <a:rect l="0" t="0" r="0" b="0"/>
              <a:pathLst>
                <a:path w="188128" h="291361">
                  <a:moveTo>
                    <a:pt x="162410" y="17040"/>
                  </a:moveTo>
                  <a:lnTo>
                    <a:pt x="155028" y="17040"/>
                  </a:lnTo>
                  <a:lnTo>
                    <a:pt x="149639" y="12489"/>
                  </a:lnTo>
                  <a:lnTo>
                    <a:pt x="147229" y="11149"/>
                  </a:lnTo>
                  <a:lnTo>
                    <a:pt x="142010" y="9659"/>
                  </a:lnTo>
                  <a:lnTo>
                    <a:pt x="136516" y="8997"/>
                  </a:lnTo>
                  <a:lnTo>
                    <a:pt x="130899" y="8703"/>
                  </a:lnTo>
                  <a:lnTo>
                    <a:pt x="125227" y="8572"/>
                  </a:lnTo>
                  <a:lnTo>
                    <a:pt x="121429" y="7585"/>
                  </a:lnTo>
                  <a:lnTo>
                    <a:pt x="116991" y="5974"/>
                  </a:lnTo>
                  <a:lnTo>
                    <a:pt x="112129" y="3948"/>
                  </a:lnTo>
                  <a:lnTo>
                    <a:pt x="106981" y="2597"/>
                  </a:lnTo>
                  <a:lnTo>
                    <a:pt x="101645" y="1696"/>
                  </a:lnTo>
                  <a:lnTo>
                    <a:pt x="96183" y="1096"/>
                  </a:lnTo>
                  <a:lnTo>
                    <a:pt x="91588" y="696"/>
                  </a:lnTo>
                  <a:lnTo>
                    <a:pt x="87573" y="429"/>
                  </a:lnTo>
                  <a:lnTo>
                    <a:pt x="80571" y="132"/>
                  </a:lnTo>
                  <a:lnTo>
                    <a:pt x="74284" y="0"/>
                  </a:lnTo>
                  <a:lnTo>
                    <a:pt x="71274" y="918"/>
                  </a:lnTo>
                  <a:lnTo>
                    <a:pt x="68316" y="2482"/>
                  </a:lnTo>
                  <a:lnTo>
                    <a:pt x="65390" y="4477"/>
                  </a:lnTo>
                  <a:lnTo>
                    <a:pt x="59600" y="6694"/>
                  </a:lnTo>
                  <a:lnTo>
                    <a:pt x="56723" y="7285"/>
                  </a:lnTo>
                  <a:lnTo>
                    <a:pt x="50985" y="10482"/>
                  </a:lnTo>
                  <a:lnTo>
                    <a:pt x="45260" y="15078"/>
                  </a:lnTo>
                  <a:lnTo>
                    <a:pt x="39541" y="20296"/>
                  </a:lnTo>
                  <a:lnTo>
                    <a:pt x="30966" y="28588"/>
                  </a:lnTo>
                  <a:lnTo>
                    <a:pt x="29060" y="31406"/>
                  </a:lnTo>
                  <a:lnTo>
                    <a:pt x="26943" y="37078"/>
                  </a:lnTo>
                  <a:lnTo>
                    <a:pt x="23462" y="45313"/>
                  </a:lnTo>
                  <a:lnTo>
                    <a:pt x="19693" y="54371"/>
                  </a:lnTo>
                  <a:lnTo>
                    <a:pt x="18018" y="61571"/>
                  </a:lnTo>
                  <a:lnTo>
                    <a:pt x="14733" y="70487"/>
                  </a:lnTo>
                  <a:lnTo>
                    <a:pt x="12524" y="75531"/>
                  </a:lnTo>
                  <a:lnTo>
                    <a:pt x="7528" y="86216"/>
                  </a:lnTo>
                  <a:lnTo>
                    <a:pt x="4863" y="91733"/>
                  </a:lnTo>
                  <a:lnTo>
                    <a:pt x="1902" y="100402"/>
                  </a:lnTo>
                  <a:lnTo>
                    <a:pt x="585" y="108383"/>
                  </a:lnTo>
                  <a:lnTo>
                    <a:pt x="234" y="113178"/>
                  </a:lnTo>
                  <a:lnTo>
                    <a:pt x="0" y="118279"/>
                  </a:lnTo>
                  <a:lnTo>
                    <a:pt x="797" y="122633"/>
                  </a:lnTo>
                  <a:lnTo>
                    <a:pt x="5516" y="133311"/>
                  </a:lnTo>
                  <a:lnTo>
                    <a:pt x="6954" y="139518"/>
                  </a:lnTo>
                  <a:lnTo>
                    <a:pt x="8290" y="141555"/>
                  </a:lnTo>
                  <a:lnTo>
                    <a:pt x="10134" y="142913"/>
                  </a:lnTo>
                  <a:lnTo>
                    <a:pt x="12314" y="143818"/>
                  </a:lnTo>
                  <a:lnTo>
                    <a:pt x="17278" y="144823"/>
                  </a:lnTo>
                  <a:lnTo>
                    <a:pt x="22660" y="145270"/>
                  </a:lnTo>
                  <a:lnTo>
                    <a:pt x="28226" y="145469"/>
                  </a:lnTo>
                  <a:lnTo>
                    <a:pt x="36715" y="145580"/>
                  </a:lnTo>
                  <a:lnTo>
                    <a:pt x="61208" y="145624"/>
                  </a:lnTo>
                  <a:lnTo>
                    <a:pt x="65415" y="144673"/>
                  </a:lnTo>
                  <a:lnTo>
                    <a:pt x="70124" y="143086"/>
                  </a:lnTo>
                  <a:lnTo>
                    <a:pt x="75168" y="141076"/>
                  </a:lnTo>
                  <a:lnTo>
                    <a:pt x="79484" y="138783"/>
                  </a:lnTo>
                  <a:lnTo>
                    <a:pt x="83313" y="136302"/>
                  </a:lnTo>
                  <a:lnTo>
                    <a:pt x="86819" y="133696"/>
                  </a:lnTo>
                  <a:lnTo>
                    <a:pt x="90108" y="131006"/>
                  </a:lnTo>
                  <a:lnTo>
                    <a:pt x="93254" y="128259"/>
                  </a:lnTo>
                  <a:lnTo>
                    <a:pt x="96303" y="125476"/>
                  </a:lnTo>
                  <a:lnTo>
                    <a:pt x="104772" y="117304"/>
                  </a:lnTo>
                  <a:lnTo>
                    <a:pt x="109697" y="112458"/>
                  </a:lnTo>
                  <a:lnTo>
                    <a:pt x="114885" y="108274"/>
                  </a:lnTo>
                  <a:lnTo>
                    <a:pt x="120249" y="104533"/>
                  </a:lnTo>
                  <a:lnTo>
                    <a:pt x="125730" y="101086"/>
                  </a:lnTo>
                  <a:lnTo>
                    <a:pt x="130337" y="97836"/>
                  </a:lnTo>
                  <a:lnTo>
                    <a:pt x="134360" y="94716"/>
                  </a:lnTo>
                  <a:lnTo>
                    <a:pt x="137995" y="91684"/>
                  </a:lnTo>
                  <a:lnTo>
                    <a:pt x="142323" y="87758"/>
                  </a:lnTo>
                  <a:lnTo>
                    <a:pt x="152213" y="78315"/>
                  </a:lnTo>
                  <a:lnTo>
                    <a:pt x="173446" y="57407"/>
                  </a:lnTo>
                  <a:lnTo>
                    <a:pt x="175482" y="54429"/>
                  </a:lnTo>
                  <a:lnTo>
                    <a:pt x="177745" y="48580"/>
                  </a:lnTo>
                  <a:lnTo>
                    <a:pt x="179301" y="46639"/>
                  </a:lnTo>
                  <a:lnTo>
                    <a:pt x="181290" y="45345"/>
                  </a:lnTo>
                  <a:lnTo>
                    <a:pt x="183569" y="44483"/>
                  </a:lnTo>
                  <a:lnTo>
                    <a:pt x="185089" y="42955"/>
                  </a:lnTo>
                  <a:lnTo>
                    <a:pt x="186102" y="40984"/>
                  </a:lnTo>
                  <a:lnTo>
                    <a:pt x="187227" y="36254"/>
                  </a:lnTo>
                  <a:lnTo>
                    <a:pt x="188009" y="27202"/>
                  </a:lnTo>
                  <a:lnTo>
                    <a:pt x="188126" y="25624"/>
                  </a:lnTo>
                  <a:lnTo>
                    <a:pt x="188127" y="248719"/>
                  </a:lnTo>
                  <a:lnTo>
                    <a:pt x="187175" y="252455"/>
                  </a:lnTo>
                  <a:lnTo>
                    <a:pt x="183577" y="259147"/>
                  </a:lnTo>
                  <a:lnTo>
                    <a:pt x="181342" y="267835"/>
                  </a:lnTo>
                  <a:lnTo>
                    <a:pt x="179908" y="279834"/>
                  </a:lnTo>
                  <a:lnTo>
                    <a:pt x="179659" y="286463"/>
                  </a:lnTo>
                  <a:lnTo>
                    <a:pt x="180577" y="288096"/>
                  </a:lnTo>
                  <a:lnTo>
                    <a:pt x="182141" y="289184"/>
                  </a:lnTo>
                  <a:lnTo>
                    <a:pt x="188127" y="2913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09"/>
            <p:cNvSpPr/>
            <p:nvPr/>
          </p:nvSpPr>
          <p:spPr>
            <a:xfrm>
              <a:off x="5643569" y="3986212"/>
              <a:ext cx="257051" cy="272980"/>
            </a:xfrm>
            <a:custGeom>
              <a:avLst/>
              <a:gdLst/>
              <a:ahLst/>
              <a:cxnLst/>
              <a:rect l="0" t="0" r="0" b="0"/>
              <a:pathLst>
                <a:path w="257051" h="272980">
                  <a:moveTo>
                    <a:pt x="102863" y="0"/>
                  </a:moveTo>
                  <a:lnTo>
                    <a:pt x="90093" y="12771"/>
                  </a:lnTo>
                  <a:lnTo>
                    <a:pt x="87682" y="14229"/>
                  </a:lnTo>
                  <a:lnTo>
                    <a:pt x="82464" y="15849"/>
                  </a:lnTo>
                  <a:lnTo>
                    <a:pt x="79738" y="18186"/>
                  </a:lnTo>
                  <a:lnTo>
                    <a:pt x="74170" y="25863"/>
                  </a:lnTo>
                  <a:lnTo>
                    <a:pt x="70400" y="29624"/>
                  </a:lnTo>
                  <a:lnTo>
                    <a:pt x="65981" y="33084"/>
                  </a:lnTo>
                  <a:lnTo>
                    <a:pt x="61130" y="36344"/>
                  </a:lnTo>
                  <a:lnTo>
                    <a:pt x="53200" y="42506"/>
                  </a:lnTo>
                  <a:lnTo>
                    <a:pt x="49752" y="45482"/>
                  </a:lnTo>
                  <a:lnTo>
                    <a:pt x="43381" y="53869"/>
                  </a:lnTo>
                  <a:lnTo>
                    <a:pt x="40348" y="58773"/>
                  </a:lnTo>
                  <a:lnTo>
                    <a:pt x="37374" y="63947"/>
                  </a:lnTo>
                  <a:lnTo>
                    <a:pt x="31529" y="74776"/>
                  </a:lnTo>
                  <a:lnTo>
                    <a:pt x="22883" y="91583"/>
                  </a:lnTo>
                  <a:lnTo>
                    <a:pt x="19064" y="97250"/>
                  </a:lnTo>
                  <a:lnTo>
                    <a:pt x="14612" y="102934"/>
                  </a:lnTo>
                  <a:lnTo>
                    <a:pt x="9739" y="108627"/>
                  </a:lnTo>
                  <a:lnTo>
                    <a:pt x="6490" y="114328"/>
                  </a:lnTo>
                  <a:lnTo>
                    <a:pt x="4325" y="120034"/>
                  </a:lnTo>
                  <a:lnTo>
                    <a:pt x="2881" y="125743"/>
                  </a:lnTo>
                  <a:lnTo>
                    <a:pt x="1918" y="131453"/>
                  </a:lnTo>
                  <a:lnTo>
                    <a:pt x="1277" y="137166"/>
                  </a:lnTo>
                  <a:lnTo>
                    <a:pt x="849" y="142879"/>
                  </a:lnTo>
                  <a:lnTo>
                    <a:pt x="563" y="148592"/>
                  </a:lnTo>
                  <a:lnTo>
                    <a:pt x="247" y="160021"/>
                  </a:lnTo>
                  <a:lnTo>
                    <a:pt x="3" y="205740"/>
                  </a:lnTo>
                  <a:lnTo>
                    <a:pt x="0" y="211455"/>
                  </a:lnTo>
                  <a:lnTo>
                    <a:pt x="950" y="216218"/>
                  </a:lnTo>
                  <a:lnTo>
                    <a:pt x="4546" y="224049"/>
                  </a:lnTo>
                  <a:lnTo>
                    <a:pt x="9319" y="230705"/>
                  </a:lnTo>
                  <a:lnTo>
                    <a:pt x="14615" y="236838"/>
                  </a:lnTo>
                  <a:lnTo>
                    <a:pt x="20144" y="242739"/>
                  </a:lnTo>
                  <a:lnTo>
                    <a:pt x="23905" y="245646"/>
                  </a:lnTo>
                  <a:lnTo>
                    <a:pt x="28317" y="248537"/>
                  </a:lnTo>
                  <a:lnTo>
                    <a:pt x="33163" y="251416"/>
                  </a:lnTo>
                  <a:lnTo>
                    <a:pt x="41088" y="257156"/>
                  </a:lnTo>
                  <a:lnTo>
                    <a:pt x="44534" y="260019"/>
                  </a:lnTo>
                  <a:lnTo>
                    <a:pt x="50904" y="263202"/>
                  </a:lnTo>
                  <a:lnTo>
                    <a:pt x="58815" y="265569"/>
                  </a:lnTo>
                  <a:lnTo>
                    <a:pt x="71856" y="269796"/>
                  </a:lnTo>
                  <a:lnTo>
                    <a:pt x="77430" y="271304"/>
                  </a:lnTo>
                  <a:lnTo>
                    <a:pt x="82097" y="272309"/>
                  </a:lnTo>
                  <a:lnTo>
                    <a:pt x="86162" y="272979"/>
                  </a:lnTo>
                  <a:lnTo>
                    <a:pt x="90777" y="272474"/>
                  </a:lnTo>
                  <a:lnTo>
                    <a:pt x="95758" y="271184"/>
                  </a:lnTo>
                  <a:lnTo>
                    <a:pt x="100984" y="269372"/>
                  </a:lnTo>
                  <a:lnTo>
                    <a:pt x="106373" y="268164"/>
                  </a:lnTo>
                  <a:lnTo>
                    <a:pt x="111870" y="267358"/>
                  </a:lnTo>
                  <a:lnTo>
                    <a:pt x="117440" y="266822"/>
                  </a:lnTo>
                  <a:lnTo>
                    <a:pt x="123059" y="265511"/>
                  </a:lnTo>
                  <a:lnTo>
                    <a:pt x="128709" y="263685"/>
                  </a:lnTo>
                  <a:lnTo>
                    <a:pt x="134381" y="261515"/>
                  </a:lnTo>
                  <a:lnTo>
                    <a:pt x="140068" y="260068"/>
                  </a:lnTo>
                  <a:lnTo>
                    <a:pt x="145764" y="259104"/>
                  </a:lnTo>
                  <a:lnTo>
                    <a:pt x="151466" y="258461"/>
                  </a:lnTo>
                  <a:lnTo>
                    <a:pt x="157173" y="257080"/>
                  </a:lnTo>
                  <a:lnTo>
                    <a:pt x="162882" y="255207"/>
                  </a:lnTo>
                  <a:lnTo>
                    <a:pt x="168593" y="253005"/>
                  </a:lnTo>
                  <a:lnTo>
                    <a:pt x="173353" y="250585"/>
                  </a:lnTo>
                  <a:lnTo>
                    <a:pt x="185556" y="242628"/>
                  </a:lnTo>
                  <a:lnTo>
                    <a:pt x="190376" y="239857"/>
                  </a:lnTo>
                  <a:lnTo>
                    <a:pt x="195495" y="237058"/>
                  </a:lnTo>
                  <a:lnTo>
                    <a:pt x="199860" y="233286"/>
                  </a:lnTo>
                  <a:lnTo>
                    <a:pt x="203723" y="228867"/>
                  </a:lnTo>
                  <a:lnTo>
                    <a:pt x="207251" y="224015"/>
                  </a:lnTo>
                  <a:lnTo>
                    <a:pt x="211507" y="219829"/>
                  </a:lnTo>
                  <a:lnTo>
                    <a:pt x="216250" y="216085"/>
                  </a:lnTo>
                  <a:lnTo>
                    <a:pt x="221317" y="212637"/>
                  </a:lnTo>
                  <a:lnTo>
                    <a:pt x="225647" y="208433"/>
                  </a:lnTo>
                  <a:lnTo>
                    <a:pt x="229487" y="203726"/>
                  </a:lnTo>
                  <a:lnTo>
                    <a:pt x="232999" y="198682"/>
                  </a:lnTo>
                  <a:lnTo>
                    <a:pt x="239441" y="190538"/>
                  </a:lnTo>
                  <a:lnTo>
                    <a:pt x="242493" y="187033"/>
                  </a:lnTo>
                  <a:lnTo>
                    <a:pt x="244527" y="182791"/>
                  </a:lnTo>
                  <a:lnTo>
                    <a:pt x="245883" y="178059"/>
                  </a:lnTo>
                  <a:lnTo>
                    <a:pt x="246787" y="172998"/>
                  </a:lnTo>
                  <a:lnTo>
                    <a:pt x="250332" y="164836"/>
                  </a:lnTo>
                  <a:lnTo>
                    <a:pt x="252611" y="161325"/>
                  </a:lnTo>
                  <a:lnTo>
                    <a:pt x="254130" y="157080"/>
                  </a:lnTo>
                  <a:lnTo>
                    <a:pt x="255143" y="152345"/>
                  </a:lnTo>
                  <a:lnTo>
                    <a:pt x="255818" y="147283"/>
                  </a:lnTo>
                  <a:lnTo>
                    <a:pt x="256268" y="142004"/>
                  </a:lnTo>
                  <a:lnTo>
                    <a:pt x="256568" y="136580"/>
                  </a:lnTo>
                  <a:lnTo>
                    <a:pt x="256901" y="126424"/>
                  </a:lnTo>
                  <a:lnTo>
                    <a:pt x="257050" y="118736"/>
                  </a:lnTo>
                  <a:lnTo>
                    <a:pt x="256137" y="114400"/>
                  </a:lnTo>
                  <a:lnTo>
                    <a:pt x="254576" y="109604"/>
                  </a:lnTo>
                  <a:lnTo>
                    <a:pt x="252583" y="104502"/>
                  </a:lnTo>
                  <a:lnTo>
                    <a:pt x="250368" y="96293"/>
                  </a:lnTo>
                  <a:lnTo>
                    <a:pt x="248431" y="88517"/>
                  </a:lnTo>
                  <a:lnTo>
                    <a:pt x="246581" y="83776"/>
                  </a:lnTo>
                  <a:lnTo>
                    <a:pt x="244395" y="78711"/>
                  </a:lnTo>
                  <a:lnTo>
                    <a:pt x="241966" y="70543"/>
                  </a:lnTo>
                  <a:lnTo>
                    <a:pt x="241319" y="67031"/>
                  </a:lnTo>
                  <a:lnTo>
                    <a:pt x="238982" y="62785"/>
                  </a:lnTo>
                  <a:lnTo>
                    <a:pt x="235519" y="58049"/>
                  </a:lnTo>
                  <a:lnTo>
                    <a:pt x="231305" y="52987"/>
                  </a:lnTo>
                  <a:lnTo>
                    <a:pt x="224084" y="44822"/>
                  </a:lnTo>
                  <a:lnTo>
                    <a:pt x="217699" y="38019"/>
                  </a:lnTo>
                  <a:lnTo>
                    <a:pt x="211686" y="31820"/>
                  </a:lnTo>
                  <a:lnTo>
                    <a:pt x="207797" y="28834"/>
                  </a:lnTo>
                  <a:lnTo>
                    <a:pt x="203299" y="25890"/>
                  </a:lnTo>
                  <a:lnTo>
                    <a:pt x="198395" y="22975"/>
                  </a:lnTo>
                  <a:lnTo>
                    <a:pt x="190407" y="17196"/>
                  </a:lnTo>
                  <a:lnTo>
                    <a:pt x="186943" y="14322"/>
                  </a:lnTo>
                  <a:lnTo>
                    <a:pt x="182729" y="12405"/>
                  </a:lnTo>
                  <a:lnTo>
                    <a:pt x="178015" y="11128"/>
                  </a:lnTo>
                  <a:lnTo>
                    <a:pt x="172967" y="10276"/>
                  </a:lnTo>
                  <a:lnTo>
                    <a:pt x="168649" y="9708"/>
                  </a:lnTo>
                  <a:lnTo>
                    <a:pt x="161311" y="9077"/>
                  </a:lnTo>
                  <a:lnTo>
                    <a:pt x="157068" y="8909"/>
                  </a:lnTo>
                  <a:lnTo>
                    <a:pt x="142948" y="8672"/>
                  </a:lnTo>
                  <a:lnTo>
                    <a:pt x="121559" y="8586"/>
                  </a:lnTo>
                  <a:lnTo>
                    <a:pt x="117232" y="9534"/>
                  </a:lnTo>
                  <a:lnTo>
                    <a:pt x="106592" y="14467"/>
                  </a:lnTo>
                  <a:lnTo>
                    <a:pt x="103444" y="15360"/>
                  </a:lnTo>
                  <a:lnTo>
                    <a:pt x="9429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10"/>
            <p:cNvSpPr/>
            <p:nvPr/>
          </p:nvSpPr>
          <p:spPr>
            <a:xfrm>
              <a:off x="6012179" y="3960495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857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11"/>
            <p:cNvSpPr/>
            <p:nvPr/>
          </p:nvSpPr>
          <p:spPr>
            <a:xfrm>
              <a:off x="5977890" y="3969067"/>
              <a:ext cx="120003" cy="60009"/>
            </a:xfrm>
            <a:custGeom>
              <a:avLst/>
              <a:gdLst/>
              <a:ahLst/>
              <a:cxnLst/>
              <a:rect l="0" t="0" r="0" b="0"/>
              <a:pathLst>
                <a:path w="120003" h="60009">
                  <a:moveTo>
                    <a:pt x="8572" y="42862"/>
                  </a:moveTo>
                  <a:lnTo>
                    <a:pt x="13123" y="42862"/>
                  </a:lnTo>
                  <a:lnTo>
                    <a:pt x="14464" y="43815"/>
                  </a:lnTo>
                  <a:lnTo>
                    <a:pt x="15357" y="45403"/>
                  </a:lnTo>
                  <a:lnTo>
                    <a:pt x="17040" y="51082"/>
                  </a:lnTo>
                  <a:lnTo>
                    <a:pt x="18027" y="52152"/>
                  </a:lnTo>
                  <a:lnTo>
                    <a:pt x="21665" y="55881"/>
                  </a:lnTo>
                  <a:lnTo>
                    <a:pt x="23968" y="57257"/>
                  </a:lnTo>
                  <a:lnTo>
                    <a:pt x="26456" y="58174"/>
                  </a:lnTo>
                  <a:lnTo>
                    <a:pt x="29067" y="58785"/>
                  </a:lnTo>
                  <a:lnTo>
                    <a:pt x="31761" y="59193"/>
                  </a:lnTo>
                  <a:lnTo>
                    <a:pt x="34509" y="59464"/>
                  </a:lnTo>
                  <a:lnTo>
                    <a:pt x="37294" y="59646"/>
                  </a:lnTo>
                  <a:lnTo>
                    <a:pt x="40102" y="59766"/>
                  </a:lnTo>
                  <a:lnTo>
                    <a:pt x="45763" y="59900"/>
                  </a:lnTo>
                  <a:lnTo>
                    <a:pt x="88582" y="60008"/>
                  </a:lnTo>
                  <a:lnTo>
                    <a:pt x="90487" y="59055"/>
                  </a:lnTo>
                  <a:lnTo>
                    <a:pt x="91757" y="57468"/>
                  </a:lnTo>
                  <a:lnTo>
                    <a:pt x="92604" y="55457"/>
                  </a:lnTo>
                  <a:lnTo>
                    <a:pt x="94121" y="54116"/>
                  </a:lnTo>
                  <a:lnTo>
                    <a:pt x="96084" y="53222"/>
                  </a:lnTo>
                  <a:lnTo>
                    <a:pt x="98346" y="52627"/>
                  </a:lnTo>
                  <a:lnTo>
                    <a:pt x="100806" y="51277"/>
                  </a:lnTo>
                  <a:lnTo>
                    <a:pt x="103399" y="49424"/>
                  </a:lnTo>
                  <a:lnTo>
                    <a:pt x="106080" y="47237"/>
                  </a:lnTo>
                  <a:lnTo>
                    <a:pt x="108820" y="45779"/>
                  </a:lnTo>
                  <a:lnTo>
                    <a:pt x="111599" y="44807"/>
                  </a:lnTo>
                  <a:lnTo>
                    <a:pt x="118352" y="43247"/>
                  </a:lnTo>
                  <a:lnTo>
                    <a:pt x="118906" y="42166"/>
                  </a:lnTo>
                  <a:lnTo>
                    <a:pt x="119276" y="40494"/>
                  </a:lnTo>
                  <a:lnTo>
                    <a:pt x="119869" y="35516"/>
                  </a:lnTo>
                  <a:lnTo>
                    <a:pt x="119917" y="34154"/>
                  </a:lnTo>
                  <a:lnTo>
                    <a:pt x="119996" y="25126"/>
                  </a:lnTo>
                  <a:lnTo>
                    <a:pt x="120002" y="22466"/>
                  </a:lnTo>
                  <a:lnTo>
                    <a:pt x="119053" y="20692"/>
                  </a:lnTo>
                  <a:lnTo>
                    <a:pt x="117469" y="19510"/>
                  </a:lnTo>
                  <a:lnTo>
                    <a:pt x="115460" y="18722"/>
                  </a:lnTo>
                  <a:lnTo>
                    <a:pt x="114121" y="17244"/>
                  </a:lnTo>
                  <a:lnTo>
                    <a:pt x="113228" y="15306"/>
                  </a:lnTo>
                  <a:lnTo>
                    <a:pt x="112633" y="13061"/>
                  </a:lnTo>
                  <a:lnTo>
                    <a:pt x="111284" y="11565"/>
                  </a:lnTo>
                  <a:lnTo>
                    <a:pt x="109431" y="10567"/>
                  </a:lnTo>
                  <a:lnTo>
                    <a:pt x="107244" y="9903"/>
                  </a:lnTo>
                  <a:lnTo>
                    <a:pt x="104834" y="8507"/>
                  </a:lnTo>
                  <a:lnTo>
                    <a:pt x="102274" y="6624"/>
                  </a:lnTo>
                  <a:lnTo>
                    <a:pt x="99615" y="4416"/>
                  </a:lnTo>
                  <a:lnTo>
                    <a:pt x="96889" y="2944"/>
                  </a:lnTo>
                  <a:lnTo>
                    <a:pt x="94121" y="1963"/>
                  </a:lnTo>
                  <a:lnTo>
                    <a:pt x="91322" y="1309"/>
                  </a:lnTo>
                  <a:lnTo>
                    <a:pt x="88504" y="872"/>
                  </a:lnTo>
                  <a:lnTo>
                    <a:pt x="85672" y="582"/>
                  </a:lnTo>
                  <a:lnTo>
                    <a:pt x="82832" y="388"/>
                  </a:lnTo>
                  <a:lnTo>
                    <a:pt x="79986" y="258"/>
                  </a:lnTo>
                  <a:lnTo>
                    <a:pt x="74284" y="115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12"/>
            <p:cNvSpPr/>
            <p:nvPr/>
          </p:nvSpPr>
          <p:spPr>
            <a:xfrm>
              <a:off x="4083367" y="4466310"/>
              <a:ext cx="239923" cy="282821"/>
            </a:xfrm>
            <a:custGeom>
              <a:avLst/>
              <a:gdLst/>
              <a:ahLst/>
              <a:cxnLst/>
              <a:rect l="0" t="0" r="0" b="0"/>
              <a:pathLst>
                <a:path w="239923" h="282821">
                  <a:moveTo>
                    <a:pt x="0" y="25680"/>
                  </a:moveTo>
                  <a:lnTo>
                    <a:pt x="7381" y="33061"/>
                  </a:lnTo>
                  <a:lnTo>
                    <a:pt x="8043" y="36262"/>
                  </a:lnTo>
                  <a:lnTo>
                    <a:pt x="8219" y="38450"/>
                  </a:lnTo>
                  <a:lnTo>
                    <a:pt x="9290" y="40861"/>
                  </a:lnTo>
                  <a:lnTo>
                    <a:pt x="14394" y="48805"/>
                  </a:lnTo>
                  <a:lnTo>
                    <a:pt x="15922" y="54372"/>
                  </a:lnTo>
                  <a:lnTo>
                    <a:pt x="16783" y="62862"/>
                  </a:lnTo>
                  <a:lnTo>
                    <a:pt x="19524" y="71097"/>
                  </a:lnTo>
                  <a:lnTo>
                    <a:pt x="21589" y="75961"/>
                  </a:lnTo>
                  <a:lnTo>
                    <a:pt x="26422" y="83904"/>
                  </a:lnTo>
                  <a:lnTo>
                    <a:pt x="29045" y="87356"/>
                  </a:lnTo>
                  <a:lnTo>
                    <a:pt x="31959" y="93732"/>
                  </a:lnTo>
                  <a:lnTo>
                    <a:pt x="32736" y="96765"/>
                  </a:lnTo>
                  <a:lnTo>
                    <a:pt x="36140" y="102676"/>
                  </a:lnTo>
                  <a:lnTo>
                    <a:pt x="40827" y="109430"/>
                  </a:lnTo>
                  <a:lnTo>
                    <a:pt x="43410" y="113898"/>
                  </a:lnTo>
                  <a:lnTo>
                    <a:pt x="46085" y="118782"/>
                  </a:lnTo>
                  <a:lnTo>
                    <a:pt x="51597" y="126749"/>
                  </a:lnTo>
                  <a:lnTo>
                    <a:pt x="57222" y="133464"/>
                  </a:lnTo>
                  <a:lnTo>
                    <a:pt x="62897" y="139624"/>
                  </a:lnTo>
                  <a:lnTo>
                    <a:pt x="71447" y="148447"/>
                  </a:lnTo>
                  <a:lnTo>
                    <a:pt x="75254" y="151339"/>
                  </a:lnTo>
                  <a:lnTo>
                    <a:pt x="79697" y="154221"/>
                  </a:lnTo>
                  <a:lnTo>
                    <a:pt x="84564" y="157094"/>
                  </a:lnTo>
                  <a:lnTo>
                    <a:pt x="88761" y="159009"/>
                  </a:lnTo>
                  <a:lnTo>
                    <a:pt x="95965" y="161137"/>
                  </a:lnTo>
                  <a:lnTo>
                    <a:pt x="102341" y="162083"/>
                  </a:lnTo>
                  <a:lnTo>
                    <a:pt x="108350" y="162503"/>
                  </a:lnTo>
                  <a:lnTo>
                    <a:pt x="114196" y="162690"/>
                  </a:lnTo>
                  <a:lnTo>
                    <a:pt x="122841" y="162795"/>
                  </a:lnTo>
                  <a:lnTo>
                    <a:pt x="125709" y="161857"/>
                  </a:lnTo>
                  <a:lnTo>
                    <a:pt x="131436" y="158275"/>
                  </a:lnTo>
                  <a:lnTo>
                    <a:pt x="137156" y="156049"/>
                  </a:lnTo>
                  <a:lnTo>
                    <a:pt x="140015" y="155455"/>
                  </a:lnTo>
                  <a:lnTo>
                    <a:pt x="145731" y="152255"/>
                  </a:lnTo>
                  <a:lnTo>
                    <a:pt x="148589" y="150068"/>
                  </a:lnTo>
                  <a:lnTo>
                    <a:pt x="154304" y="142559"/>
                  </a:lnTo>
                  <a:lnTo>
                    <a:pt x="159067" y="133823"/>
                  </a:lnTo>
                  <a:lnTo>
                    <a:pt x="161184" y="126766"/>
                  </a:lnTo>
                  <a:lnTo>
                    <a:pt x="162701" y="122598"/>
                  </a:lnTo>
                  <a:lnTo>
                    <a:pt x="164665" y="117915"/>
                  </a:lnTo>
                  <a:lnTo>
                    <a:pt x="166927" y="112887"/>
                  </a:lnTo>
                  <a:lnTo>
                    <a:pt x="171979" y="104761"/>
                  </a:lnTo>
                  <a:lnTo>
                    <a:pt x="174661" y="101260"/>
                  </a:lnTo>
                  <a:lnTo>
                    <a:pt x="176448" y="97022"/>
                  </a:lnTo>
                  <a:lnTo>
                    <a:pt x="177640" y="92291"/>
                  </a:lnTo>
                  <a:lnTo>
                    <a:pt x="178434" y="87232"/>
                  </a:lnTo>
                  <a:lnTo>
                    <a:pt x="179916" y="81955"/>
                  </a:lnTo>
                  <a:lnTo>
                    <a:pt x="181856" y="76531"/>
                  </a:lnTo>
                  <a:lnTo>
                    <a:pt x="184103" y="71011"/>
                  </a:lnTo>
                  <a:lnTo>
                    <a:pt x="185600" y="65425"/>
                  </a:lnTo>
                  <a:lnTo>
                    <a:pt x="186598" y="59797"/>
                  </a:lnTo>
                  <a:lnTo>
                    <a:pt x="187264" y="54140"/>
                  </a:lnTo>
                  <a:lnTo>
                    <a:pt x="188003" y="45314"/>
                  </a:lnTo>
                  <a:lnTo>
                    <a:pt x="188200" y="41626"/>
                  </a:lnTo>
                  <a:lnTo>
                    <a:pt x="189284" y="38215"/>
                  </a:lnTo>
                  <a:lnTo>
                    <a:pt x="193029" y="31887"/>
                  </a:lnTo>
                  <a:lnTo>
                    <a:pt x="195328" y="23358"/>
                  </a:lnTo>
                  <a:lnTo>
                    <a:pt x="196804" y="11463"/>
                  </a:lnTo>
                  <a:lnTo>
                    <a:pt x="197060" y="4851"/>
                  </a:lnTo>
                  <a:lnTo>
                    <a:pt x="196143" y="3222"/>
                  </a:lnTo>
                  <a:lnTo>
                    <a:pt x="194580" y="2135"/>
                  </a:lnTo>
                  <a:lnTo>
                    <a:pt x="188699" y="0"/>
                  </a:lnTo>
                  <a:lnTo>
                    <a:pt x="188626" y="4524"/>
                  </a:lnTo>
                  <a:lnTo>
                    <a:pt x="189568" y="5861"/>
                  </a:lnTo>
                  <a:lnTo>
                    <a:pt x="191149" y="6753"/>
                  </a:lnTo>
                  <a:lnTo>
                    <a:pt x="193155" y="7346"/>
                  </a:lnTo>
                  <a:lnTo>
                    <a:pt x="194493" y="8695"/>
                  </a:lnTo>
                  <a:lnTo>
                    <a:pt x="195385" y="10546"/>
                  </a:lnTo>
                  <a:lnTo>
                    <a:pt x="195979" y="12734"/>
                  </a:lnTo>
                  <a:lnTo>
                    <a:pt x="196639" y="20243"/>
                  </a:lnTo>
                  <a:lnTo>
                    <a:pt x="196815" y="24913"/>
                  </a:lnTo>
                  <a:lnTo>
                    <a:pt x="197886" y="28979"/>
                  </a:lnTo>
                  <a:lnTo>
                    <a:pt x="201614" y="36036"/>
                  </a:lnTo>
                  <a:lnTo>
                    <a:pt x="206446" y="42347"/>
                  </a:lnTo>
                  <a:lnTo>
                    <a:pt x="209069" y="45364"/>
                  </a:lnTo>
                  <a:lnTo>
                    <a:pt x="210816" y="49280"/>
                  </a:lnTo>
                  <a:lnTo>
                    <a:pt x="211982" y="53795"/>
                  </a:lnTo>
                  <a:lnTo>
                    <a:pt x="212759" y="58711"/>
                  </a:lnTo>
                  <a:lnTo>
                    <a:pt x="214229" y="63893"/>
                  </a:lnTo>
                  <a:lnTo>
                    <a:pt x="216162" y="69253"/>
                  </a:lnTo>
                  <a:lnTo>
                    <a:pt x="218403" y="74731"/>
                  </a:lnTo>
                  <a:lnTo>
                    <a:pt x="219897" y="80288"/>
                  </a:lnTo>
                  <a:lnTo>
                    <a:pt x="220893" y="85898"/>
                  </a:lnTo>
                  <a:lnTo>
                    <a:pt x="221557" y="91542"/>
                  </a:lnTo>
                  <a:lnTo>
                    <a:pt x="222952" y="97211"/>
                  </a:lnTo>
                  <a:lnTo>
                    <a:pt x="224835" y="102894"/>
                  </a:lnTo>
                  <a:lnTo>
                    <a:pt x="227043" y="108589"/>
                  </a:lnTo>
                  <a:lnTo>
                    <a:pt x="228514" y="114290"/>
                  </a:lnTo>
                  <a:lnTo>
                    <a:pt x="229495" y="119995"/>
                  </a:lnTo>
                  <a:lnTo>
                    <a:pt x="230149" y="125704"/>
                  </a:lnTo>
                  <a:lnTo>
                    <a:pt x="230585" y="131415"/>
                  </a:lnTo>
                  <a:lnTo>
                    <a:pt x="230876" y="137128"/>
                  </a:lnTo>
                  <a:lnTo>
                    <a:pt x="231070" y="142841"/>
                  </a:lnTo>
                  <a:lnTo>
                    <a:pt x="232152" y="147602"/>
                  </a:lnTo>
                  <a:lnTo>
                    <a:pt x="237273" y="158854"/>
                  </a:lnTo>
                  <a:lnTo>
                    <a:pt x="238805" y="165196"/>
                  </a:lnTo>
                  <a:lnTo>
                    <a:pt x="239485" y="173730"/>
                  </a:lnTo>
                  <a:lnTo>
                    <a:pt x="239788" y="182919"/>
                  </a:lnTo>
                  <a:lnTo>
                    <a:pt x="239922" y="190179"/>
                  </a:lnTo>
                  <a:lnTo>
                    <a:pt x="239006" y="193448"/>
                  </a:lnTo>
                  <a:lnTo>
                    <a:pt x="235448" y="199621"/>
                  </a:lnTo>
                  <a:lnTo>
                    <a:pt x="233231" y="205539"/>
                  </a:lnTo>
                  <a:lnTo>
                    <a:pt x="232640" y="208451"/>
                  </a:lnTo>
                  <a:lnTo>
                    <a:pt x="229443" y="214226"/>
                  </a:lnTo>
                  <a:lnTo>
                    <a:pt x="227257" y="217100"/>
                  </a:lnTo>
                  <a:lnTo>
                    <a:pt x="224828" y="222833"/>
                  </a:lnTo>
                  <a:lnTo>
                    <a:pt x="224180" y="225695"/>
                  </a:lnTo>
                  <a:lnTo>
                    <a:pt x="220921" y="231416"/>
                  </a:lnTo>
                  <a:lnTo>
                    <a:pt x="218718" y="234274"/>
                  </a:lnTo>
                  <a:lnTo>
                    <a:pt x="215345" y="237133"/>
                  </a:lnTo>
                  <a:lnTo>
                    <a:pt x="211191" y="239991"/>
                  </a:lnTo>
                  <a:lnTo>
                    <a:pt x="206516" y="242849"/>
                  </a:lnTo>
                  <a:lnTo>
                    <a:pt x="202447" y="245707"/>
                  </a:lnTo>
                  <a:lnTo>
                    <a:pt x="195386" y="251422"/>
                  </a:lnTo>
                  <a:lnTo>
                    <a:pt x="191218" y="254279"/>
                  </a:lnTo>
                  <a:lnTo>
                    <a:pt x="186533" y="257137"/>
                  </a:lnTo>
                  <a:lnTo>
                    <a:pt x="181505" y="259994"/>
                  </a:lnTo>
                  <a:lnTo>
                    <a:pt x="177201" y="262852"/>
                  </a:lnTo>
                  <a:lnTo>
                    <a:pt x="169879" y="268567"/>
                  </a:lnTo>
                  <a:lnTo>
                    <a:pt x="165640" y="270472"/>
                  </a:lnTo>
                  <a:lnTo>
                    <a:pt x="160909" y="271743"/>
                  </a:lnTo>
                  <a:lnTo>
                    <a:pt x="155850" y="272589"/>
                  </a:lnTo>
                  <a:lnTo>
                    <a:pt x="150573" y="274106"/>
                  </a:lnTo>
                  <a:lnTo>
                    <a:pt x="145150" y="276069"/>
                  </a:lnTo>
                  <a:lnTo>
                    <a:pt x="139629" y="278331"/>
                  </a:lnTo>
                  <a:lnTo>
                    <a:pt x="134043" y="279839"/>
                  </a:lnTo>
                  <a:lnTo>
                    <a:pt x="128415" y="280844"/>
                  </a:lnTo>
                  <a:lnTo>
                    <a:pt x="122758" y="281514"/>
                  </a:lnTo>
                  <a:lnTo>
                    <a:pt x="118033" y="281961"/>
                  </a:lnTo>
                  <a:lnTo>
                    <a:pt x="113931" y="282259"/>
                  </a:lnTo>
                  <a:lnTo>
                    <a:pt x="110244" y="282457"/>
                  </a:lnTo>
                  <a:lnTo>
                    <a:pt x="101067" y="282678"/>
                  </a:lnTo>
                  <a:lnTo>
                    <a:pt x="84205" y="282820"/>
                  </a:lnTo>
                  <a:lnTo>
                    <a:pt x="80901" y="281879"/>
                  </a:lnTo>
                  <a:lnTo>
                    <a:pt x="77747" y="280299"/>
                  </a:lnTo>
                  <a:lnTo>
                    <a:pt x="68580" y="2742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13"/>
            <p:cNvSpPr/>
            <p:nvPr/>
          </p:nvSpPr>
          <p:spPr>
            <a:xfrm>
              <a:off x="4460557" y="4440672"/>
              <a:ext cx="154154" cy="197051"/>
            </a:xfrm>
            <a:custGeom>
              <a:avLst/>
              <a:gdLst/>
              <a:ahLst/>
              <a:cxnLst/>
              <a:rect l="0" t="0" r="0" b="0"/>
              <a:pathLst>
                <a:path w="154154" h="197051">
                  <a:moveTo>
                    <a:pt x="0" y="119898"/>
                  </a:moveTo>
                  <a:lnTo>
                    <a:pt x="28619" y="119898"/>
                  </a:lnTo>
                  <a:lnTo>
                    <a:pt x="32414" y="118945"/>
                  </a:lnTo>
                  <a:lnTo>
                    <a:pt x="36850" y="117358"/>
                  </a:lnTo>
                  <a:lnTo>
                    <a:pt x="41711" y="115347"/>
                  </a:lnTo>
                  <a:lnTo>
                    <a:pt x="45905" y="114006"/>
                  </a:lnTo>
                  <a:lnTo>
                    <a:pt x="49653" y="113112"/>
                  </a:lnTo>
                  <a:lnTo>
                    <a:pt x="53105" y="112517"/>
                  </a:lnTo>
                  <a:lnTo>
                    <a:pt x="57311" y="111167"/>
                  </a:lnTo>
                  <a:lnTo>
                    <a:pt x="62020" y="109315"/>
                  </a:lnTo>
                  <a:lnTo>
                    <a:pt x="67064" y="107127"/>
                  </a:lnTo>
                  <a:lnTo>
                    <a:pt x="71379" y="104717"/>
                  </a:lnTo>
                  <a:lnTo>
                    <a:pt x="75209" y="102157"/>
                  </a:lnTo>
                  <a:lnTo>
                    <a:pt x="78714" y="99498"/>
                  </a:lnTo>
                  <a:lnTo>
                    <a:pt x="82956" y="96773"/>
                  </a:lnTo>
                  <a:lnTo>
                    <a:pt x="87689" y="94004"/>
                  </a:lnTo>
                  <a:lnTo>
                    <a:pt x="92749" y="91205"/>
                  </a:lnTo>
                  <a:lnTo>
                    <a:pt x="97075" y="86482"/>
                  </a:lnTo>
                  <a:lnTo>
                    <a:pt x="100912" y="80475"/>
                  </a:lnTo>
                  <a:lnTo>
                    <a:pt x="104422" y="73614"/>
                  </a:lnTo>
                  <a:lnTo>
                    <a:pt x="108667" y="68086"/>
                  </a:lnTo>
                  <a:lnTo>
                    <a:pt x="113402" y="63449"/>
                  </a:lnTo>
                  <a:lnTo>
                    <a:pt x="118464" y="59406"/>
                  </a:lnTo>
                  <a:lnTo>
                    <a:pt x="122791" y="55757"/>
                  </a:lnTo>
                  <a:lnTo>
                    <a:pt x="126628" y="52372"/>
                  </a:lnTo>
                  <a:lnTo>
                    <a:pt x="133431" y="46071"/>
                  </a:lnTo>
                  <a:lnTo>
                    <a:pt x="142617" y="37169"/>
                  </a:lnTo>
                  <a:lnTo>
                    <a:pt x="148475" y="31377"/>
                  </a:lnTo>
                  <a:lnTo>
                    <a:pt x="150418" y="28499"/>
                  </a:lnTo>
                  <a:lnTo>
                    <a:pt x="152578" y="22761"/>
                  </a:lnTo>
                  <a:lnTo>
                    <a:pt x="153537" y="17036"/>
                  </a:lnTo>
                  <a:lnTo>
                    <a:pt x="154153" y="10150"/>
                  </a:lnTo>
                  <a:lnTo>
                    <a:pt x="151698" y="6668"/>
                  </a:lnTo>
                  <a:lnTo>
                    <a:pt x="149710" y="4407"/>
                  </a:lnTo>
                  <a:lnTo>
                    <a:pt x="147431" y="2899"/>
                  </a:lnTo>
                  <a:lnTo>
                    <a:pt x="144960" y="1893"/>
                  </a:lnTo>
                  <a:lnTo>
                    <a:pt x="142360" y="1223"/>
                  </a:lnTo>
                  <a:lnTo>
                    <a:pt x="139674" y="776"/>
                  </a:lnTo>
                  <a:lnTo>
                    <a:pt x="136931" y="479"/>
                  </a:lnTo>
                  <a:lnTo>
                    <a:pt x="134150" y="280"/>
                  </a:lnTo>
                  <a:lnTo>
                    <a:pt x="130391" y="148"/>
                  </a:lnTo>
                  <a:lnTo>
                    <a:pt x="121134" y="0"/>
                  </a:lnTo>
                  <a:lnTo>
                    <a:pt x="116951" y="1866"/>
                  </a:lnTo>
                  <a:lnTo>
                    <a:pt x="113210" y="5015"/>
                  </a:lnTo>
                  <a:lnTo>
                    <a:pt x="109764" y="9019"/>
                  </a:lnTo>
                  <a:lnTo>
                    <a:pt x="106513" y="12641"/>
                  </a:lnTo>
                  <a:lnTo>
                    <a:pt x="100362" y="19205"/>
                  </a:lnTo>
                  <a:lnTo>
                    <a:pt x="96435" y="22290"/>
                  </a:lnTo>
                  <a:lnTo>
                    <a:pt x="91913" y="25298"/>
                  </a:lnTo>
                  <a:lnTo>
                    <a:pt x="86993" y="28257"/>
                  </a:lnTo>
                  <a:lnTo>
                    <a:pt x="82760" y="31181"/>
                  </a:lnTo>
                  <a:lnTo>
                    <a:pt x="78986" y="34083"/>
                  </a:lnTo>
                  <a:lnTo>
                    <a:pt x="75518" y="36971"/>
                  </a:lnTo>
                  <a:lnTo>
                    <a:pt x="71300" y="39848"/>
                  </a:lnTo>
                  <a:lnTo>
                    <a:pt x="66583" y="42719"/>
                  </a:lnTo>
                  <a:lnTo>
                    <a:pt x="61534" y="45585"/>
                  </a:lnTo>
                  <a:lnTo>
                    <a:pt x="57215" y="49401"/>
                  </a:lnTo>
                  <a:lnTo>
                    <a:pt x="53384" y="53850"/>
                  </a:lnTo>
                  <a:lnTo>
                    <a:pt x="49876" y="58721"/>
                  </a:lnTo>
                  <a:lnTo>
                    <a:pt x="46586" y="62920"/>
                  </a:lnTo>
                  <a:lnTo>
                    <a:pt x="43440" y="66673"/>
                  </a:lnTo>
                  <a:lnTo>
                    <a:pt x="40390" y="70127"/>
                  </a:lnTo>
                  <a:lnTo>
                    <a:pt x="38357" y="74335"/>
                  </a:lnTo>
                  <a:lnTo>
                    <a:pt x="37001" y="79045"/>
                  </a:lnTo>
                  <a:lnTo>
                    <a:pt x="36097" y="84090"/>
                  </a:lnTo>
                  <a:lnTo>
                    <a:pt x="34542" y="88406"/>
                  </a:lnTo>
                  <a:lnTo>
                    <a:pt x="32554" y="92236"/>
                  </a:lnTo>
                  <a:lnTo>
                    <a:pt x="30275" y="95741"/>
                  </a:lnTo>
                  <a:lnTo>
                    <a:pt x="28756" y="99983"/>
                  </a:lnTo>
                  <a:lnTo>
                    <a:pt x="27743" y="104716"/>
                  </a:lnTo>
                  <a:lnTo>
                    <a:pt x="27068" y="109777"/>
                  </a:lnTo>
                  <a:lnTo>
                    <a:pt x="26618" y="115056"/>
                  </a:lnTo>
                  <a:lnTo>
                    <a:pt x="26317" y="120479"/>
                  </a:lnTo>
                  <a:lnTo>
                    <a:pt x="25984" y="130634"/>
                  </a:lnTo>
                  <a:lnTo>
                    <a:pt x="25797" y="142658"/>
                  </a:lnTo>
                  <a:lnTo>
                    <a:pt x="25728" y="164288"/>
                  </a:lnTo>
                  <a:lnTo>
                    <a:pt x="26677" y="167588"/>
                  </a:lnTo>
                  <a:lnTo>
                    <a:pt x="28262" y="170741"/>
                  </a:lnTo>
                  <a:lnTo>
                    <a:pt x="30271" y="173796"/>
                  </a:lnTo>
                  <a:lnTo>
                    <a:pt x="32504" y="179730"/>
                  </a:lnTo>
                  <a:lnTo>
                    <a:pt x="33100" y="182646"/>
                  </a:lnTo>
                  <a:lnTo>
                    <a:pt x="36301" y="188426"/>
                  </a:lnTo>
                  <a:lnTo>
                    <a:pt x="38488" y="191300"/>
                  </a:lnTo>
                  <a:lnTo>
                    <a:pt x="40899" y="193217"/>
                  </a:lnTo>
                  <a:lnTo>
                    <a:pt x="43458" y="194495"/>
                  </a:lnTo>
                  <a:lnTo>
                    <a:pt x="46117" y="195346"/>
                  </a:lnTo>
                  <a:lnTo>
                    <a:pt x="48842" y="195915"/>
                  </a:lnTo>
                  <a:lnTo>
                    <a:pt x="51612" y="196293"/>
                  </a:lnTo>
                  <a:lnTo>
                    <a:pt x="54411" y="196545"/>
                  </a:lnTo>
                  <a:lnTo>
                    <a:pt x="58181" y="196714"/>
                  </a:lnTo>
                  <a:lnTo>
                    <a:pt x="71637" y="196951"/>
                  </a:lnTo>
                  <a:lnTo>
                    <a:pt x="102870" y="1970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14"/>
            <p:cNvSpPr/>
            <p:nvPr/>
          </p:nvSpPr>
          <p:spPr>
            <a:xfrm>
              <a:off x="4657725" y="4449127"/>
              <a:ext cx="162718" cy="214173"/>
            </a:xfrm>
            <a:custGeom>
              <a:avLst/>
              <a:gdLst/>
              <a:ahLst/>
              <a:cxnLst/>
              <a:rect l="0" t="0" r="0" b="0"/>
              <a:pathLst>
                <a:path w="162718" h="214173">
                  <a:moveTo>
                    <a:pt x="94297" y="0"/>
                  </a:moveTo>
                  <a:lnTo>
                    <a:pt x="86078" y="0"/>
                  </a:lnTo>
                  <a:lnTo>
                    <a:pt x="81278" y="4551"/>
                  </a:lnTo>
                  <a:lnTo>
                    <a:pt x="65582" y="20151"/>
                  </a:lnTo>
                  <a:lnTo>
                    <a:pt x="62772" y="23911"/>
                  </a:lnTo>
                  <a:lnTo>
                    <a:pt x="59945" y="28324"/>
                  </a:lnTo>
                  <a:lnTo>
                    <a:pt x="57108" y="33170"/>
                  </a:lnTo>
                  <a:lnTo>
                    <a:pt x="54264" y="36401"/>
                  </a:lnTo>
                  <a:lnTo>
                    <a:pt x="51416" y="38555"/>
                  </a:lnTo>
                  <a:lnTo>
                    <a:pt x="48565" y="39991"/>
                  </a:lnTo>
                  <a:lnTo>
                    <a:pt x="45711" y="41900"/>
                  </a:lnTo>
                  <a:lnTo>
                    <a:pt x="42857" y="44126"/>
                  </a:lnTo>
                  <a:lnTo>
                    <a:pt x="40001" y="46562"/>
                  </a:lnTo>
                  <a:lnTo>
                    <a:pt x="37145" y="49139"/>
                  </a:lnTo>
                  <a:lnTo>
                    <a:pt x="31431" y="54542"/>
                  </a:lnTo>
                  <a:lnTo>
                    <a:pt x="22859" y="62939"/>
                  </a:lnTo>
                  <a:lnTo>
                    <a:pt x="20954" y="65772"/>
                  </a:lnTo>
                  <a:lnTo>
                    <a:pt x="18837" y="71459"/>
                  </a:lnTo>
                  <a:lnTo>
                    <a:pt x="17897" y="77162"/>
                  </a:lnTo>
                  <a:lnTo>
                    <a:pt x="17646" y="80017"/>
                  </a:lnTo>
                  <a:lnTo>
                    <a:pt x="18432" y="82872"/>
                  </a:lnTo>
                  <a:lnTo>
                    <a:pt x="21844" y="88585"/>
                  </a:lnTo>
                  <a:lnTo>
                    <a:pt x="25904" y="94122"/>
                  </a:lnTo>
                  <a:lnTo>
                    <a:pt x="29928" y="98347"/>
                  </a:lnTo>
                  <a:lnTo>
                    <a:pt x="32334" y="99855"/>
                  </a:lnTo>
                  <a:lnTo>
                    <a:pt x="34891" y="100860"/>
                  </a:lnTo>
                  <a:lnTo>
                    <a:pt x="37548" y="101530"/>
                  </a:lnTo>
                  <a:lnTo>
                    <a:pt x="40272" y="102929"/>
                  </a:lnTo>
                  <a:lnTo>
                    <a:pt x="43040" y="104814"/>
                  </a:lnTo>
                  <a:lnTo>
                    <a:pt x="45838" y="107024"/>
                  </a:lnTo>
                  <a:lnTo>
                    <a:pt x="49608" y="108497"/>
                  </a:lnTo>
                  <a:lnTo>
                    <a:pt x="54028" y="109479"/>
                  </a:lnTo>
                  <a:lnTo>
                    <a:pt x="58878" y="110133"/>
                  </a:lnTo>
                  <a:lnTo>
                    <a:pt x="64017" y="111523"/>
                  </a:lnTo>
                  <a:lnTo>
                    <a:pt x="69348" y="113401"/>
                  </a:lnTo>
                  <a:lnTo>
                    <a:pt x="74807" y="115606"/>
                  </a:lnTo>
                  <a:lnTo>
                    <a:pt x="79399" y="117075"/>
                  </a:lnTo>
                  <a:lnTo>
                    <a:pt x="83412" y="118055"/>
                  </a:lnTo>
                  <a:lnTo>
                    <a:pt x="87040" y="118708"/>
                  </a:lnTo>
                  <a:lnTo>
                    <a:pt x="92317" y="119144"/>
                  </a:lnTo>
                  <a:lnTo>
                    <a:pt x="98692" y="119434"/>
                  </a:lnTo>
                  <a:lnTo>
                    <a:pt x="105800" y="119628"/>
                  </a:lnTo>
                  <a:lnTo>
                    <a:pt x="111491" y="120709"/>
                  </a:lnTo>
                  <a:lnTo>
                    <a:pt x="116237" y="122383"/>
                  </a:lnTo>
                  <a:lnTo>
                    <a:pt x="120353" y="124451"/>
                  </a:lnTo>
                  <a:lnTo>
                    <a:pt x="125003" y="125830"/>
                  </a:lnTo>
                  <a:lnTo>
                    <a:pt x="130007" y="126749"/>
                  </a:lnTo>
                  <a:lnTo>
                    <a:pt x="135249" y="127362"/>
                  </a:lnTo>
                  <a:lnTo>
                    <a:pt x="139696" y="128723"/>
                  </a:lnTo>
                  <a:lnTo>
                    <a:pt x="143613" y="130583"/>
                  </a:lnTo>
                  <a:lnTo>
                    <a:pt x="147177" y="132775"/>
                  </a:lnTo>
                  <a:lnTo>
                    <a:pt x="150505" y="135190"/>
                  </a:lnTo>
                  <a:lnTo>
                    <a:pt x="153677" y="137751"/>
                  </a:lnTo>
                  <a:lnTo>
                    <a:pt x="156743" y="140412"/>
                  </a:lnTo>
                  <a:lnTo>
                    <a:pt x="158788" y="143138"/>
                  </a:lnTo>
                  <a:lnTo>
                    <a:pt x="161060" y="148707"/>
                  </a:lnTo>
                  <a:lnTo>
                    <a:pt x="162069" y="154357"/>
                  </a:lnTo>
                  <a:lnTo>
                    <a:pt x="162518" y="160043"/>
                  </a:lnTo>
                  <a:lnTo>
                    <a:pt x="162717" y="165745"/>
                  </a:lnTo>
                  <a:lnTo>
                    <a:pt x="161818" y="169552"/>
                  </a:lnTo>
                  <a:lnTo>
                    <a:pt x="160266" y="173995"/>
                  </a:lnTo>
                  <a:lnTo>
                    <a:pt x="158279" y="178862"/>
                  </a:lnTo>
                  <a:lnTo>
                    <a:pt x="156002" y="183058"/>
                  </a:lnTo>
                  <a:lnTo>
                    <a:pt x="153531" y="186809"/>
                  </a:lnTo>
                  <a:lnTo>
                    <a:pt x="150931" y="190262"/>
                  </a:lnTo>
                  <a:lnTo>
                    <a:pt x="148245" y="192564"/>
                  </a:lnTo>
                  <a:lnTo>
                    <a:pt x="145503" y="194098"/>
                  </a:lnTo>
                  <a:lnTo>
                    <a:pt x="142722" y="195122"/>
                  </a:lnTo>
                  <a:lnTo>
                    <a:pt x="139915" y="196756"/>
                  </a:lnTo>
                  <a:lnTo>
                    <a:pt x="137092" y="198798"/>
                  </a:lnTo>
                  <a:lnTo>
                    <a:pt x="134257" y="201112"/>
                  </a:lnTo>
                  <a:lnTo>
                    <a:pt x="131414" y="203607"/>
                  </a:lnTo>
                  <a:lnTo>
                    <a:pt x="128567" y="206224"/>
                  </a:lnTo>
                  <a:lnTo>
                    <a:pt x="125716" y="208920"/>
                  </a:lnTo>
                  <a:lnTo>
                    <a:pt x="121911" y="210718"/>
                  </a:lnTo>
                  <a:lnTo>
                    <a:pt x="117468" y="211916"/>
                  </a:lnTo>
                  <a:lnTo>
                    <a:pt x="112602" y="212715"/>
                  </a:lnTo>
                  <a:lnTo>
                    <a:pt x="107453" y="213247"/>
                  </a:lnTo>
                  <a:lnTo>
                    <a:pt x="102115" y="213603"/>
                  </a:lnTo>
                  <a:lnTo>
                    <a:pt x="92057" y="213997"/>
                  </a:lnTo>
                  <a:lnTo>
                    <a:pt x="84411" y="214172"/>
                  </a:lnTo>
                  <a:lnTo>
                    <a:pt x="80087" y="213267"/>
                  </a:lnTo>
                  <a:lnTo>
                    <a:pt x="75299" y="211710"/>
                  </a:lnTo>
                  <a:lnTo>
                    <a:pt x="70201" y="209720"/>
                  </a:lnTo>
                  <a:lnTo>
                    <a:pt x="65851" y="208393"/>
                  </a:lnTo>
                  <a:lnTo>
                    <a:pt x="61998" y="207509"/>
                  </a:lnTo>
                  <a:lnTo>
                    <a:pt x="58477" y="206919"/>
                  </a:lnTo>
                  <a:lnTo>
                    <a:pt x="55177" y="206526"/>
                  </a:lnTo>
                  <a:lnTo>
                    <a:pt x="52025" y="206264"/>
                  </a:lnTo>
                  <a:lnTo>
                    <a:pt x="48971" y="206090"/>
                  </a:lnTo>
                  <a:lnTo>
                    <a:pt x="45029" y="205021"/>
                  </a:lnTo>
                  <a:lnTo>
                    <a:pt x="40497" y="203355"/>
                  </a:lnTo>
                  <a:lnTo>
                    <a:pt x="35570" y="201293"/>
                  </a:lnTo>
                  <a:lnTo>
                    <a:pt x="31333" y="198966"/>
                  </a:lnTo>
                  <a:lnTo>
                    <a:pt x="27556" y="196461"/>
                  </a:lnTo>
                  <a:lnTo>
                    <a:pt x="24086" y="193839"/>
                  </a:lnTo>
                  <a:lnTo>
                    <a:pt x="20820" y="192091"/>
                  </a:lnTo>
                  <a:lnTo>
                    <a:pt x="17690" y="190926"/>
                  </a:lnTo>
                  <a:lnTo>
                    <a:pt x="10373" y="189056"/>
                  </a:lnTo>
                  <a:lnTo>
                    <a:pt x="6833" y="188799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15"/>
            <p:cNvSpPr/>
            <p:nvPr/>
          </p:nvSpPr>
          <p:spPr>
            <a:xfrm>
              <a:off x="5394959" y="4423410"/>
              <a:ext cx="8574" cy="240031"/>
            </a:xfrm>
            <a:custGeom>
              <a:avLst/>
              <a:gdLst/>
              <a:ahLst/>
              <a:cxnLst/>
              <a:rect l="0" t="0" r="0" b="0"/>
              <a:pathLst>
                <a:path w="8574" h="240031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1" y="9324"/>
                  </a:lnTo>
                  <a:lnTo>
                    <a:pt x="4552" y="11931"/>
                  </a:lnTo>
                  <a:lnTo>
                    <a:pt x="5892" y="14622"/>
                  </a:lnTo>
                  <a:lnTo>
                    <a:pt x="6786" y="17368"/>
                  </a:lnTo>
                  <a:lnTo>
                    <a:pt x="7382" y="20150"/>
                  </a:lnTo>
                  <a:lnTo>
                    <a:pt x="7779" y="23911"/>
                  </a:lnTo>
                  <a:lnTo>
                    <a:pt x="8044" y="28323"/>
                  </a:lnTo>
                  <a:lnTo>
                    <a:pt x="8337" y="38305"/>
                  </a:lnTo>
                  <a:lnTo>
                    <a:pt x="8563" y="82912"/>
                  </a:lnTo>
                  <a:lnTo>
                    <a:pt x="8573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16"/>
            <p:cNvSpPr/>
            <p:nvPr/>
          </p:nvSpPr>
          <p:spPr>
            <a:xfrm>
              <a:off x="5523944" y="4432099"/>
              <a:ext cx="178286" cy="221428"/>
            </a:xfrm>
            <a:custGeom>
              <a:avLst/>
              <a:gdLst/>
              <a:ahLst/>
              <a:cxnLst/>
              <a:rect l="0" t="0" r="0" b="0"/>
              <a:pathLst>
                <a:path w="178286" h="221428">
                  <a:moveTo>
                    <a:pt x="111046" y="42746"/>
                  </a:moveTo>
                  <a:lnTo>
                    <a:pt x="111046" y="38195"/>
                  </a:lnTo>
                  <a:lnTo>
                    <a:pt x="110093" y="35902"/>
                  </a:lnTo>
                  <a:lnTo>
                    <a:pt x="105154" y="29076"/>
                  </a:lnTo>
                  <a:lnTo>
                    <a:pt x="100463" y="23748"/>
                  </a:lnTo>
                  <a:lnTo>
                    <a:pt x="90646" y="13804"/>
                  </a:lnTo>
                  <a:lnTo>
                    <a:pt x="87921" y="12021"/>
                  </a:lnTo>
                  <a:lnTo>
                    <a:pt x="82353" y="10041"/>
                  </a:lnTo>
                  <a:lnTo>
                    <a:pt x="80487" y="8560"/>
                  </a:lnTo>
                  <a:lnTo>
                    <a:pt x="79243" y="6620"/>
                  </a:lnTo>
                  <a:lnTo>
                    <a:pt x="78414" y="4374"/>
                  </a:lnTo>
                  <a:lnTo>
                    <a:pt x="76909" y="2877"/>
                  </a:lnTo>
                  <a:lnTo>
                    <a:pt x="74953" y="1879"/>
                  </a:lnTo>
                  <a:lnTo>
                    <a:pt x="70239" y="771"/>
                  </a:lnTo>
                  <a:lnTo>
                    <a:pt x="64969" y="278"/>
                  </a:lnTo>
                  <a:lnTo>
                    <a:pt x="59452" y="58"/>
                  </a:lnTo>
                  <a:lnTo>
                    <a:pt x="56647" y="0"/>
                  </a:lnTo>
                  <a:lnTo>
                    <a:pt x="53825" y="913"/>
                  </a:lnTo>
                  <a:lnTo>
                    <a:pt x="50992" y="2475"/>
                  </a:lnTo>
                  <a:lnTo>
                    <a:pt x="48149" y="4468"/>
                  </a:lnTo>
                  <a:lnTo>
                    <a:pt x="45302" y="6750"/>
                  </a:lnTo>
                  <a:lnTo>
                    <a:pt x="42452" y="9224"/>
                  </a:lnTo>
                  <a:lnTo>
                    <a:pt x="39599" y="11825"/>
                  </a:lnTo>
                  <a:lnTo>
                    <a:pt x="33889" y="17256"/>
                  </a:lnTo>
                  <a:lnTo>
                    <a:pt x="13890" y="37044"/>
                  </a:lnTo>
                  <a:lnTo>
                    <a:pt x="11985" y="39897"/>
                  </a:lnTo>
                  <a:lnTo>
                    <a:pt x="9868" y="45607"/>
                  </a:lnTo>
                  <a:lnTo>
                    <a:pt x="6388" y="51320"/>
                  </a:lnTo>
                  <a:lnTo>
                    <a:pt x="4126" y="54177"/>
                  </a:lnTo>
                  <a:lnTo>
                    <a:pt x="2619" y="57034"/>
                  </a:lnTo>
                  <a:lnTo>
                    <a:pt x="943" y="62749"/>
                  </a:lnTo>
                  <a:lnTo>
                    <a:pt x="199" y="68463"/>
                  </a:lnTo>
                  <a:lnTo>
                    <a:pt x="0" y="71321"/>
                  </a:lnTo>
                  <a:lnTo>
                    <a:pt x="821" y="74178"/>
                  </a:lnTo>
                  <a:lnTo>
                    <a:pt x="4272" y="79893"/>
                  </a:lnTo>
                  <a:lnTo>
                    <a:pt x="8357" y="85432"/>
                  </a:lnTo>
                  <a:lnTo>
                    <a:pt x="12384" y="89657"/>
                  </a:lnTo>
                  <a:lnTo>
                    <a:pt x="14791" y="91165"/>
                  </a:lnTo>
                  <a:lnTo>
                    <a:pt x="20005" y="92840"/>
                  </a:lnTo>
                  <a:lnTo>
                    <a:pt x="25499" y="96125"/>
                  </a:lnTo>
                  <a:lnTo>
                    <a:pt x="28296" y="98334"/>
                  </a:lnTo>
                  <a:lnTo>
                    <a:pt x="31114" y="99807"/>
                  </a:lnTo>
                  <a:lnTo>
                    <a:pt x="33946" y="100789"/>
                  </a:lnTo>
                  <a:lnTo>
                    <a:pt x="36786" y="101444"/>
                  </a:lnTo>
                  <a:lnTo>
                    <a:pt x="40584" y="101880"/>
                  </a:lnTo>
                  <a:lnTo>
                    <a:pt x="45021" y="102171"/>
                  </a:lnTo>
                  <a:lnTo>
                    <a:pt x="49884" y="102365"/>
                  </a:lnTo>
                  <a:lnTo>
                    <a:pt x="60368" y="102581"/>
                  </a:lnTo>
                  <a:lnTo>
                    <a:pt x="65831" y="102638"/>
                  </a:lnTo>
                  <a:lnTo>
                    <a:pt x="70424" y="103629"/>
                  </a:lnTo>
                  <a:lnTo>
                    <a:pt x="74440" y="105242"/>
                  </a:lnTo>
                  <a:lnTo>
                    <a:pt x="78069" y="107270"/>
                  </a:lnTo>
                  <a:lnTo>
                    <a:pt x="82394" y="108621"/>
                  </a:lnTo>
                  <a:lnTo>
                    <a:pt x="87182" y="109523"/>
                  </a:lnTo>
                  <a:lnTo>
                    <a:pt x="92279" y="110124"/>
                  </a:lnTo>
                  <a:lnTo>
                    <a:pt x="97582" y="110524"/>
                  </a:lnTo>
                  <a:lnTo>
                    <a:pt x="103023" y="110791"/>
                  </a:lnTo>
                  <a:lnTo>
                    <a:pt x="108554" y="110970"/>
                  </a:lnTo>
                  <a:lnTo>
                    <a:pt x="114147" y="112041"/>
                  </a:lnTo>
                  <a:lnTo>
                    <a:pt x="119781" y="113707"/>
                  </a:lnTo>
                  <a:lnTo>
                    <a:pt x="125441" y="115771"/>
                  </a:lnTo>
                  <a:lnTo>
                    <a:pt x="130168" y="118099"/>
                  </a:lnTo>
                  <a:lnTo>
                    <a:pt x="134271" y="120604"/>
                  </a:lnTo>
                  <a:lnTo>
                    <a:pt x="137959" y="123226"/>
                  </a:lnTo>
                  <a:lnTo>
                    <a:pt x="141371" y="125927"/>
                  </a:lnTo>
                  <a:lnTo>
                    <a:pt x="144597" y="128680"/>
                  </a:lnTo>
                  <a:lnTo>
                    <a:pt x="147701" y="131468"/>
                  </a:lnTo>
                  <a:lnTo>
                    <a:pt x="150723" y="133326"/>
                  </a:lnTo>
                  <a:lnTo>
                    <a:pt x="153689" y="134565"/>
                  </a:lnTo>
                  <a:lnTo>
                    <a:pt x="156620" y="135391"/>
                  </a:lnTo>
                  <a:lnTo>
                    <a:pt x="159526" y="136894"/>
                  </a:lnTo>
                  <a:lnTo>
                    <a:pt x="162416" y="138849"/>
                  </a:lnTo>
                  <a:lnTo>
                    <a:pt x="165295" y="141104"/>
                  </a:lnTo>
                  <a:lnTo>
                    <a:pt x="167214" y="143561"/>
                  </a:lnTo>
                  <a:lnTo>
                    <a:pt x="168494" y="146151"/>
                  </a:lnTo>
                  <a:lnTo>
                    <a:pt x="169347" y="148830"/>
                  </a:lnTo>
                  <a:lnTo>
                    <a:pt x="172835" y="154347"/>
                  </a:lnTo>
                  <a:lnTo>
                    <a:pt x="175099" y="157151"/>
                  </a:lnTo>
                  <a:lnTo>
                    <a:pt x="176608" y="160926"/>
                  </a:lnTo>
                  <a:lnTo>
                    <a:pt x="177614" y="165347"/>
                  </a:lnTo>
                  <a:lnTo>
                    <a:pt x="178285" y="170200"/>
                  </a:lnTo>
                  <a:lnTo>
                    <a:pt x="177779" y="174388"/>
                  </a:lnTo>
                  <a:lnTo>
                    <a:pt x="176489" y="178132"/>
                  </a:lnTo>
                  <a:lnTo>
                    <a:pt x="172517" y="184832"/>
                  </a:lnTo>
                  <a:lnTo>
                    <a:pt x="167576" y="190985"/>
                  </a:lnTo>
                  <a:lnTo>
                    <a:pt x="162205" y="196895"/>
                  </a:lnTo>
                  <a:lnTo>
                    <a:pt x="153826" y="205577"/>
                  </a:lnTo>
                  <a:lnTo>
                    <a:pt x="150996" y="208450"/>
                  </a:lnTo>
                  <a:lnTo>
                    <a:pt x="148157" y="210365"/>
                  </a:lnTo>
                  <a:lnTo>
                    <a:pt x="145311" y="211642"/>
                  </a:lnTo>
                  <a:lnTo>
                    <a:pt x="142462" y="212493"/>
                  </a:lnTo>
                  <a:lnTo>
                    <a:pt x="138657" y="214013"/>
                  </a:lnTo>
                  <a:lnTo>
                    <a:pt x="134216" y="215979"/>
                  </a:lnTo>
                  <a:lnTo>
                    <a:pt x="129350" y="218242"/>
                  </a:lnTo>
                  <a:lnTo>
                    <a:pt x="125153" y="219751"/>
                  </a:lnTo>
                  <a:lnTo>
                    <a:pt x="121403" y="220756"/>
                  </a:lnTo>
                  <a:lnTo>
                    <a:pt x="117951" y="221427"/>
                  </a:lnTo>
                  <a:lnTo>
                    <a:pt x="113744" y="220922"/>
                  </a:lnTo>
                  <a:lnTo>
                    <a:pt x="109035" y="219632"/>
                  </a:lnTo>
                  <a:lnTo>
                    <a:pt x="103990" y="217820"/>
                  </a:lnTo>
                  <a:lnTo>
                    <a:pt x="99674" y="215659"/>
                  </a:lnTo>
                  <a:lnTo>
                    <a:pt x="95845" y="213266"/>
                  </a:lnTo>
                  <a:lnTo>
                    <a:pt x="92339" y="210719"/>
                  </a:lnTo>
                  <a:lnTo>
                    <a:pt x="89050" y="209020"/>
                  </a:lnTo>
                  <a:lnTo>
                    <a:pt x="85904" y="207887"/>
                  </a:lnTo>
                  <a:lnTo>
                    <a:pt x="82855" y="207132"/>
                  </a:lnTo>
                  <a:lnTo>
                    <a:pt x="79869" y="205677"/>
                  </a:lnTo>
                  <a:lnTo>
                    <a:pt x="76926" y="203754"/>
                  </a:lnTo>
                  <a:lnTo>
                    <a:pt x="74012" y="201520"/>
                  </a:lnTo>
                  <a:lnTo>
                    <a:pt x="71116" y="199078"/>
                  </a:lnTo>
                  <a:lnTo>
                    <a:pt x="68234" y="196497"/>
                  </a:lnTo>
                  <a:lnTo>
                    <a:pt x="65359" y="193824"/>
                  </a:lnTo>
                  <a:lnTo>
                    <a:pt x="63443" y="191090"/>
                  </a:lnTo>
                  <a:lnTo>
                    <a:pt x="61314" y="185511"/>
                  </a:lnTo>
                  <a:lnTo>
                    <a:pt x="60368" y="179857"/>
                  </a:lnTo>
                  <a:lnTo>
                    <a:pt x="59947" y="173216"/>
                  </a:lnTo>
                  <a:lnTo>
                    <a:pt x="59760" y="163915"/>
                  </a:lnTo>
                  <a:lnTo>
                    <a:pt x="59624" y="131179"/>
                  </a:lnTo>
                  <a:lnTo>
                    <a:pt x="60572" y="125513"/>
                  </a:lnTo>
                  <a:lnTo>
                    <a:pt x="62156" y="119832"/>
                  </a:lnTo>
                  <a:lnTo>
                    <a:pt x="71544" y="92474"/>
                  </a:lnTo>
                  <a:lnTo>
                    <a:pt x="74234" y="86375"/>
                  </a:lnTo>
                  <a:lnTo>
                    <a:pt x="76979" y="81358"/>
                  </a:lnTo>
                  <a:lnTo>
                    <a:pt x="79762" y="77059"/>
                  </a:lnTo>
                  <a:lnTo>
                    <a:pt x="82570" y="72289"/>
                  </a:lnTo>
                  <a:lnTo>
                    <a:pt x="85395" y="67204"/>
                  </a:lnTo>
                  <a:lnTo>
                    <a:pt x="91072" y="56473"/>
                  </a:lnTo>
                  <a:lnTo>
                    <a:pt x="96771" y="45354"/>
                  </a:lnTo>
                  <a:lnTo>
                    <a:pt x="98672" y="40675"/>
                  </a:lnTo>
                  <a:lnTo>
                    <a:pt x="99939" y="36603"/>
                  </a:lnTo>
                  <a:lnTo>
                    <a:pt x="101973" y="27774"/>
                  </a:lnTo>
                  <a:lnTo>
                    <a:pt x="102325" y="21694"/>
                  </a:lnTo>
                  <a:lnTo>
                    <a:pt x="102429" y="18411"/>
                  </a:lnTo>
                  <a:lnTo>
                    <a:pt x="99913" y="15103"/>
                  </a:lnTo>
                  <a:lnTo>
                    <a:pt x="95088" y="9769"/>
                  </a:lnTo>
                  <a:lnTo>
                    <a:pt x="93740" y="9331"/>
                  </a:lnTo>
                  <a:lnTo>
                    <a:pt x="88244" y="8715"/>
                  </a:lnTo>
                  <a:lnTo>
                    <a:pt x="83364" y="8507"/>
                  </a:lnTo>
                  <a:lnTo>
                    <a:pt x="76756" y="84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17"/>
            <p:cNvSpPr/>
            <p:nvPr/>
          </p:nvSpPr>
          <p:spPr>
            <a:xfrm>
              <a:off x="5763612" y="4423410"/>
              <a:ext cx="188523" cy="230146"/>
            </a:xfrm>
            <a:custGeom>
              <a:avLst/>
              <a:gdLst/>
              <a:ahLst/>
              <a:cxnLst/>
              <a:rect l="0" t="0" r="0" b="0"/>
              <a:pathLst>
                <a:path w="188523" h="230146">
                  <a:moveTo>
                    <a:pt x="94263" y="8572"/>
                  </a:moveTo>
                  <a:lnTo>
                    <a:pt x="85721" y="8572"/>
                  </a:lnTo>
                  <a:lnTo>
                    <a:pt x="57071" y="37191"/>
                  </a:lnTo>
                  <a:lnTo>
                    <a:pt x="54229" y="40986"/>
                  </a:lnTo>
                  <a:lnTo>
                    <a:pt x="51381" y="45422"/>
                  </a:lnTo>
                  <a:lnTo>
                    <a:pt x="48530" y="50283"/>
                  </a:lnTo>
                  <a:lnTo>
                    <a:pt x="44724" y="54477"/>
                  </a:lnTo>
                  <a:lnTo>
                    <a:pt x="40282" y="58226"/>
                  </a:lnTo>
                  <a:lnTo>
                    <a:pt x="35415" y="61677"/>
                  </a:lnTo>
                  <a:lnTo>
                    <a:pt x="31219" y="65883"/>
                  </a:lnTo>
                  <a:lnTo>
                    <a:pt x="27468" y="70592"/>
                  </a:lnTo>
                  <a:lnTo>
                    <a:pt x="24016" y="75636"/>
                  </a:lnTo>
                  <a:lnTo>
                    <a:pt x="20761" y="79951"/>
                  </a:lnTo>
                  <a:lnTo>
                    <a:pt x="17640" y="83781"/>
                  </a:lnTo>
                  <a:lnTo>
                    <a:pt x="14605" y="87286"/>
                  </a:lnTo>
                  <a:lnTo>
                    <a:pt x="12583" y="91528"/>
                  </a:lnTo>
                  <a:lnTo>
                    <a:pt x="11234" y="96261"/>
                  </a:lnTo>
                  <a:lnTo>
                    <a:pt x="10336" y="101321"/>
                  </a:lnTo>
                  <a:lnTo>
                    <a:pt x="8784" y="106600"/>
                  </a:lnTo>
                  <a:lnTo>
                    <a:pt x="6797" y="112024"/>
                  </a:lnTo>
                  <a:lnTo>
                    <a:pt x="4520" y="117545"/>
                  </a:lnTo>
                  <a:lnTo>
                    <a:pt x="3001" y="122178"/>
                  </a:lnTo>
                  <a:lnTo>
                    <a:pt x="1989" y="126220"/>
                  </a:lnTo>
                  <a:lnTo>
                    <a:pt x="1314" y="129866"/>
                  </a:lnTo>
                  <a:lnTo>
                    <a:pt x="864" y="134202"/>
                  </a:lnTo>
                  <a:lnTo>
                    <a:pt x="565" y="138998"/>
                  </a:lnTo>
                  <a:lnTo>
                    <a:pt x="232" y="149407"/>
                  </a:lnTo>
                  <a:lnTo>
                    <a:pt x="0" y="172721"/>
                  </a:lnTo>
                  <a:lnTo>
                    <a:pt x="941" y="176107"/>
                  </a:lnTo>
                  <a:lnTo>
                    <a:pt x="4527" y="182410"/>
                  </a:lnTo>
                  <a:lnTo>
                    <a:pt x="5863" y="186377"/>
                  </a:lnTo>
                  <a:lnTo>
                    <a:pt x="6755" y="190926"/>
                  </a:lnTo>
                  <a:lnTo>
                    <a:pt x="7349" y="195864"/>
                  </a:lnTo>
                  <a:lnTo>
                    <a:pt x="8698" y="200108"/>
                  </a:lnTo>
                  <a:lnTo>
                    <a:pt x="10549" y="203890"/>
                  </a:lnTo>
                  <a:lnTo>
                    <a:pt x="12736" y="207364"/>
                  </a:lnTo>
                  <a:lnTo>
                    <a:pt x="15147" y="209680"/>
                  </a:lnTo>
                  <a:lnTo>
                    <a:pt x="17706" y="211224"/>
                  </a:lnTo>
                  <a:lnTo>
                    <a:pt x="20365" y="212254"/>
                  </a:lnTo>
                  <a:lnTo>
                    <a:pt x="25859" y="215937"/>
                  </a:lnTo>
                  <a:lnTo>
                    <a:pt x="28658" y="218253"/>
                  </a:lnTo>
                  <a:lnTo>
                    <a:pt x="31476" y="219797"/>
                  </a:lnTo>
                  <a:lnTo>
                    <a:pt x="40946" y="222922"/>
                  </a:lnTo>
                  <a:lnTo>
                    <a:pt x="45383" y="224815"/>
                  </a:lnTo>
                  <a:lnTo>
                    <a:pt x="50246" y="227029"/>
                  </a:lnTo>
                  <a:lnTo>
                    <a:pt x="54441" y="228505"/>
                  </a:lnTo>
                  <a:lnTo>
                    <a:pt x="58190" y="229489"/>
                  </a:lnTo>
                  <a:lnTo>
                    <a:pt x="61642" y="230145"/>
                  </a:lnTo>
                  <a:lnTo>
                    <a:pt x="65848" y="229630"/>
                  </a:lnTo>
                  <a:lnTo>
                    <a:pt x="70557" y="228334"/>
                  </a:lnTo>
                  <a:lnTo>
                    <a:pt x="75601" y="226517"/>
                  </a:lnTo>
                  <a:lnTo>
                    <a:pt x="79917" y="225307"/>
                  </a:lnTo>
                  <a:lnTo>
                    <a:pt x="83746" y="224499"/>
                  </a:lnTo>
                  <a:lnTo>
                    <a:pt x="87252" y="223961"/>
                  </a:lnTo>
                  <a:lnTo>
                    <a:pt x="90541" y="222650"/>
                  </a:lnTo>
                  <a:lnTo>
                    <a:pt x="93687" y="220823"/>
                  </a:lnTo>
                  <a:lnTo>
                    <a:pt x="96736" y="218653"/>
                  </a:lnTo>
                  <a:lnTo>
                    <a:pt x="100674" y="217206"/>
                  </a:lnTo>
                  <a:lnTo>
                    <a:pt x="105205" y="216241"/>
                  </a:lnTo>
                  <a:lnTo>
                    <a:pt x="110130" y="215598"/>
                  </a:lnTo>
                  <a:lnTo>
                    <a:pt x="114366" y="213265"/>
                  </a:lnTo>
                  <a:lnTo>
                    <a:pt x="118142" y="209804"/>
                  </a:lnTo>
                  <a:lnTo>
                    <a:pt x="121612" y="205591"/>
                  </a:lnTo>
                  <a:lnTo>
                    <a:pt x="125831" y="201830"/>
                  </a:lnTo>
                  <a:lnTo>
                    <a:pt x="130548" y="198371"/>
                  </a:lnTo>
                  <a:lnTo>
                    <a:pt x="135598" y="195112"/>
                  </a:lnTo>
                  <a:lnTo>
                    <a:pt x="139917" y="191987"/>
                  </a:lnTo>
                  <a:lnTo>
                    <a:pt x="143749" y="188951"/>
                  </a:lnTo>
                  <a:lnTo>
                    <a:pt x="147256" y="185975"/>
                  </a:lnTo>
                  <a:lnTo>
                    <a:pt x="150546" y="182086"/>
                  </a:lnTo>
                  <a:lnTo>
                    <a:pt x="153693" y="177588"/>
                  </a:lnTo>
                  <a:lnTo>
                    <a:pt x="156743" y="172685"/>
                  </a:lnTo>
                  <a:lnTo>
                    <a:pt x="160681" y="167510"/>
                  </a:lnTo>
                  <a:lnTo>
                    <a:pt x="165212" y="162156"/>
                  </a:lnTo>
                  <a:lnTo>
                    <a:pt x="170137" y="156681"/>
                  </a:lnTo>
                  <a:lnTo>
                    <a:pt x="173420" y="151127"/>
                  </a:lnTo>
                  <a:lnTo>
                    <a:pt x="175610" y="145519"/>
                  </a:lnTo>
                  <a:lnTo>
                    <a:pt x="177069" y="139875"/>
                  </a:lnTo>
                  <a:lnTo>
                    <a:pt x="178995" y="135160"/>
                  </a:lnTo>
                  <a:lnTo>
                    <a:pt x="181231" y="131064"/>
                  </a:lnTo>
                  <a:lnTo>
                    <a:pt x="183674" y="127381"/>
                  </a:lnTo>
                  <a:lnTo>
                    <a:pt x="185302" y="123021"/>
                  </a:lnTo>
                  <a:lnTo>
                    <a:pt x="186388" y="118208"/>
                  </a:lnTo>
                  <a:lnTo>
                    <a:pt x="187112" y="113096"/>
                  </a:lnTo>
                  <a:lnTo>
                    <a:pt x="187595" y="107782"/>
                  </a:lnTo>
                  <a:lnTo>
                    <a:pt x="187916" y="102334"/>
                  </a:lnTo>
                  <a:lnTo>
                    <a:pt x="188274" y="92155"/>
                  </a:lnTo>
                  <a:lnTo>
                    <a:pt x="188475" y="81068"/>
                  </a:lnTo>
                  <a:lnTo>
                    <a:pt x="188522" y="74765"/>
                  </a:lnTo>
                  <a:lnTo>
                    <a:pt x="187583" y="71751"/>
                  </a:lnTo>
                  <a:lnTo>
                    <a:pt x="183998" y="65862"/>
                  </a:lnTo>
                  <a:lnTo>
                    <a:pt x="182661" y="62005"/>
                  </a:lnTo>
                  <a:lnTo>
                    <a:pt x="181770" y="57529"/>
                  </a:lnTo>
                  <a:lnTo>
                    <a:pt x="181176" y="52640"/>
                  </a:lnTo>
                  <a:lnTo>
                    <a:pt x="179827" y="48428"/>
                  </a:lnTo>
                  <a:lnTo>
                    <a:pt x="177976" y="44668"/>
                  </a:lnTo>
                  <a:lnTo>
                    <a:pt x="173378" y="37949"/>
                  </a:lnTo>
                  <a:lnTo>
                    <a:pt x="168160" y="31789"/>
                  </a:lnTo>
                  <a:lnTo>
                    <a:pt x="165435" y="29765"/>
                  </a:lnTo>
                  <a:lnTo>
                    <a:pt x="159867" y="27516"/>
                  </a:lnTo>
                  <a:lnTo>
                    <a:pt x="154218" y="23977"/>
                  </a:lnTo>
                  <a:lnTo>
                    <a:pt x="148532" y="19228"/>
                  </a:lnTo>
                  <a:lnTo>
                    <a:pt x="142830" y="13943"/>
                  </a:lnTo>
                  <a:lnTo>
                    <a:pt x="139976" y="12153"/>
                  </a:lnTo>
                  <a:lnTo>
                    <a:pt x="134265" y="10164"/>
                  </a:lnTo>
                  <a:lnTo>
                    <a:pt x="128551" y="6740"/>
                  </a:lnTo>
                  <a:lnTo>
                    <a:pt x="121673" y="1331"/>
                  </a:lnTo>
                  <a:lnTo>
                    <a:pt x="118193" y="591"/>
                  </a:lnTo>
                  <a:lnTo>
                    <a:pt x="11140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18"/>
            <p:cNvSpPr/>
            <p:nvPr/>
          </p:nvSpPr>
          <p:spPr>
            <a:xfrm>
              <a:off x="6038012" y="4406265"/>
              <a:ext cx="133143" cy="102861"/>
            </a:xfrm>
            <a:custGeom>
              <a:avLst/>
              <a:gdLst/>
              <a:ahLst/>
              <a:cxnLst/>
              <a:rect l="0" t="0" r="0" b="0"/>
              <a:pathLst>
                <a:path w="133143" h="102861">
                  <a:moveTo>
                    <a:pt x="59892" y="0"/>
                  </a:moveTo>
                  <a:lnTo>
                    <a:pt x="43942" y="0"/>
                  </a:lnTo>
                  <a:lnTo>
                    <a:pt x="40738" y="2540"/>
                  </a:lnTo>
                  <a:lnTo>
                    <a:pt x="38551" y="4551"/>
                  </a:lnTo>
                  <a:lnTo>
                    <a:pt x="37092" y="6843"/>
                  </a:lnTo>
                  <a:lnTo>
                    <a:pt x="36120" y="9325"/>
                  </a:lnTo>
                  <a:lnTo>
                    <a:pt x="35471" y="11931"/>
                  </a:lnTo>
                  <a:lnTo>
                    <a:pt x="34087" y="13669"/>
                  </a:lnTo>
                  <a:lnTo>
                    <a:pt x="32211" y="14828"/>
                  </a:lnTo>
                  <a:lnTo>
                    <a:pt x="30009" y="15600"/>
                  </a:lnTo>
                  <a:lnTo>
                    <a:pt x="27587" y="17067"/>
                  </a:lnTo>
                  <a:lnTo>
                    <a:pt x="25021" y="18998"/>
                  </a:lnTo>
                  <a:lnTo>
                    <a:pt x="22357" y="21238"/>
                  </a:lnTo>
                  <a:lnTo>
                    <a:pt x="20582" y="23683"/>
                  </a:lnTo>
                  <a:lnTo>
                    <a:pt x="19398" y="26267"/>
                  </a:lnTo>
                  <a:lnTo>
                    <a:pt x="18609" y="28941"/>
                  </a:lnTo>
                  <a:lnTo>
                    <a:pt x="17130" y="31676"/>
                  </a:lnTo>
                  <a:lnTo>
                    <a:pt x="15192" y="34452"/>
                  </a:lnTo>
                  <a:lnTo>
                    <a:pt x="12947" y="37256"/>
                  </a:lnTo>
                  <a:lnTo>
                    <a:pt x="11450" y="40077"/>
                  </a:lnTo>
                  <a:lnTo>
                    <a:pt x="10453" y="42910"/>
                  </a:lnTo>
                  <a:lnTo>
                    <a:pt x="9787" y="45752"/>
                  </a:lnTo>
                  <a:lnTo>
                    <a:pt x="8392" y="48599"/>
                  </a:lnTo>
                  <a:lnTo>
                    <a:pt x="6509" y="51449"/>
                  </a:lnTo>
                  <a:lnTo>
                    <a:pt x="1194" y="58317"/>
                  </a:lnTo>
                  <a:lnTo>
                    <a:pt x="757" y="59833"/>
                  </a:lnTo>
                  <a:lnTo>
                    <a:pt x="467" y="61796"/>
                  </a:lnTo>
                  <a:lnTo>
                    <a:pt x="273" y="64057"/>
                  </a:lnTo>
                  <a:lnTo>
                    <a:pt x="143" y="66517"/>
                  </a:lnTo>
                  <a:lnTo>
                    <a:pt x="0" y="71791"/>
                  </a:lnTo>
                  <a:lnTo>
                    <a:pt x="914" y="74530"/>
                  </a:lnTo>
                  <a:lnTo>
                    <a:pt x="2476" y="77309"/>
                  </a:lnTo>
                  <a:lnTo>
                    <a:pt x="7276" y="84062"/>
                  </a:lnTo>
                  <a:lnTo>
                    <a:pt x="8622" y="85569"/>
                  </a:lnTo>
                  <a:lnTo>
                    <a:pt x="15735" y="92960"/>
                  </a:lnTo>
                  <a:lnTo>
                    <a:pt x="21197" y="98451"/>
                  </a:lnTo>
                  <a:lnTo>
                    <a:pt x="23618" y="99924"/>
                  </a:lnTo>
                  <a:lnTo>
                    <a:pt x="26185" y="100906"/>
                  </a:lnTo>
                  <a:lnTo>
                    <a:pt x="28848" y="101561"/>
                  </a:lnTo>
                  <a:lnTo>
                    <a:pt x="31576" y="101997"/>
                  </a:lnTo>
                  <a:lnTo>
                    <a:pt x="34347" y="102288"/>
                  </a:lnTo>
                  <a:lnTo>
                    <a:pt x="37147" y="102482"/>
                  </a:lnTo>
                  <a:lnTo>
                    <a:pt x="39967" y="102611"/>
                  </a:lnTo>
                  <a:lnTo>
                    <a:pt x="45639" y="102755"/>
                  </a:lnTo>
                  <a:lnTo>
                    <a:pt x="62753" y="102860"/>
                  </a:lnTo>
                  <a:lnTo>
                    <a:pt x="65610" y="101910"/>
                  </a:lnTo>
                  <a:lnTo>
                    <a:pt x="68467" y="100325"/>
                  </a:lnTo>
                  <a:lnTo>
                    <a:pt x="75345" y="95488"/>
                  </a:lnTo>
                  <a:lnTo>
                    <a:pt x="77814" y="94138"/>
                  </a:lnTo>
                  <a:lnTo>
                    <a:pt x="85638" y="90099"/>
                  </a:lnTo>
                  <a:lnTo>
                    <a:pt x="88486" y="87689"/>
                  </a:lnTo>
                  <a:lnTo>
                    <a:pt x="90385" y="85129"/>
                  </a:lnTo>
                  <a:lnTo>
                    <a:pt x="91651" y="82470"/>
                  </a:lnTo>
                  <a:lnTo>
                    <a:pt x="94400" y="80697"/>
                  </a:lnTo>
                  <a:lnTo>
                    <a:pt x="98137" y="79515"/>
                  </a:lnTo>
                  <a:lnTo>
                    <a:pt x="102534" y="78728"/>
                  </a:lnTo>
                  <a:lnTo>
                    <a:pt x="106417" y="77250"/>
                  </a:lnTo>
                  <a:lnTo>
                    <a:pt x="109959" y="75312"/>
                  </a:lnTo>
                  <a:lnTo>
                    <a:pt x="113273" y="73068"/>
                  </a:lnTo>
                  <a:lnTo>
                    <a:pt x="115482" y="70620"/>
                  </a:lnTo>
                  <a:lnTo>
                    <a:pt x="116955" y="68034"/>
                  </a:lnTo>
                  <a:lnTo>
                    <a:pt x="117936" y="65358"/>
                  </a:lnTo>
                  <a:lnTo>
                    <a:pt x="119544" y="62622"/>
                  </a:lnTo>
                  <a:lnTo>
                    <a:pt x="121567" y="59845"/>
                  </a:lnTo>
                  <a:lnTo>
                    <a:pt x="123869" y="57042"/>
                  </a:lnTo>
                  <a:lnTo>
                    <a:pt x="125404" y="53268"/>
                  </a:lnTo>
                  <a:lnTo>
                    <a:pt x="126427" y="48847"/>
                  </a:lnTo>
                  <a:lnTo>
                    <a:pt x="127108" y="43994"/>
                  </a:lnTo>
                  <a:lnTo>
                    <a:pt x="128516" y="40759"/>
                  </a:lnTo>
                  <a:lnTo>
                    <a:pt x="130406" y="38603"/>
                  </a:lnTo>
                  <a:lnTo>
                    <a:pt x="132619" y="37165"/>
                  </a:lnTo>
                  <a:lnTo>
                    <a:pt x="133142" y="35254"/>
                  </a:lnTo>
                  <a:lnTo>
                    <a:pt x="132538" y="33027"/>
                  </a:lnTo>
                  <a:lnTo>
                    <a:pt x="131183" y="30591"/>
                  </a:lnTo>
                  <a:lnTo>
                    <a:pt x="130279" y="28014"/>
                  </a:lnTo>
                  <a:lnTo>
                    <a:pt x="129677" y="25343"/>
                  </a:lnTo>
                  <a:lnTo>
                    <a:pt x="129276" y="22610"/>
                  </a:lnTo>
                  <a:lnTo>
                    <a:pt x="128055" y="19836"/>
                  </a:lnTo>
                  <a:lnTo>
                    <a:pt x="126290" y="17033"/>
                  </a:lnTo>
                  <a:lnTo>
                    <a:pt x="121163" y="10244"/>
                  </a:lnTo>
                  <a:lnTo>
                    <a:pt x="119789" y="9687"/>
                  </a:lnTo>
                  <a:lnTo>
                    <a:pt x="115723" y="9067"/>
                  </a:lnTo>
                  <a:lnTo>
                    <a:pt x="113305" y="8902"/>
                  </a:lnTo>
                  <a:lnTo>
                    <a:pt x="110742" y="8793"/>
                  </a:lnTo>
                  <a:lnTo>
                    <a:pt x="105352" y="8670"/>
                  </a:lnTo>
                  <a:lnTo>
                    <a:pt x="75362" y="8576"/>
                  </a:lnTo>
                  <a:lnTo>
                    <a:pt x="72110" y="9527"/>
                  </a:lnTo>
                  <a:lnTo>
                    <a:pt x="68990" y="11114"/>
                  </a:lnTo>
                  <a:lnTo>
                    <a:pt x="59892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19"/>
            <p:cNvSpPr/>
            <p:nvPr/>
          </p:nvSpPr>
          <p:spPr>
            <a:xfrm>
              <a:off x="4049191" y="4929187"/>
              <a:ext cx="188377" cy="307162"/>
            </a:xfrm>
            <a:custGeom>
              <a:avLst/>
              <a:gdLst/>
              <a:ahLst/>
              <a:cxnLst/>
              <a:rect l="0" t="0" r="0" b="0"/>
              <a:pathLst>
                <a:path w="188377" h="307162">
                  <a:moveTo>
                    <a:pt x="17031" y="0"/>
                  </a:moveTo>
                  <a:lnTo>
                    <a:pt x="12480" y="9102"/>
                  </a:lnTo>
                  <a:lnTo>
                    <a:pt x="11139" y="10830"/>
                  </a:lnTo>
                  <a:lnTo>
                    <a:pt x="10246" y="11030"/>
                  </a:lnTo>
                  <a:lnTo>
                    <a:pt x="8812" y="9058"/>
                  </a:lnTo>
                  <a:lnTo>
                    <a:pt x="8563" y="13267"/>
                  </a:lnTo>
                  <a:lnTo>
                    <a:pt x="9481" y="14560"/>
                  </a:lnTo>
                  <a:lnTo>
                    <a:pt x="11045" y="15422"/>
                  </a:lnTo>
                  <a:lnTo>
                    <a:pt x="13040" y="15996"/>
                  </a:lnTo>
                  <a:lnTo>
                    <a:pt x="14371" y="17332"/>
                  </a:lnTo>
                  <a:lnTo>
                    <a:pt x="15258" y="19175"/>
                  </a:lnTo>
                  <a:lnTo>
                    <a:pt x="15849" y="21355"/>
                  </a:lnTo>
                  <a:lnTo>
                    <a:pt x="16506" y="28859"/>
                  </a:lnTo>
                  <a:lnTo>
                    <a:pt x="16798" y="37591"/>
                  </a:lnTo>
                  <a:lnTo>
                    <a:pt x="16927" y="44647"/>
                  </a:lnTo>
                  <a:lnTo>
                    <a:pt x="16009" y="49768"/>
                  </a:lnTo>
                  <a:lnTo>
                    <a:pt x="14445" y="56038"/>
                  </a:lnTo>
                  <a:lnTo>
                    <a:pt x="12449" y="63077"/>
                  </a:lnTo>
                  <a:lnTo>
                    <a:pt x="11119" y="69674"/>
                  </a:lnTo>
                  <a:lnTo>
                    <a:pt x="10232" y="75977"/>
                  </a:lnTo>
                  <a:lnTo>
                    <a:pt x="9641" y="82083"/>
                  </a:lnTo>
                  <a:lnTo>
                    <a:pt x="8294" y="88060"/>
                  </a:lnTo>
                  <a:lnTo>
                    <a:pt x="6444" y="93949"/>
                  </a:lnTo>
                  <a:lnTo>
                    <a:pt x="4258" y="99780"/>
                  </a:lnTo>
                  <a:lnTo>
                    <a:pt x="2801" y="105573"/>
                  </a:lnTo>
                  <a:lnTo>
                    <a:pt x="1829" y="111339"/>
                  </a:lnTo>
                  <a:lnTo>
                    <a:pt x="1181" y="117089"/>
                  </a:lnTo>
                  <a:lnTo>
                    <a:pt x="750" y="122827"/>
                  </a:lnTo>
                  <a:lnTo>
                    <a:pt x="462" y="128557"/>
                  </a:lnTo>
                  <a:lnTo>
                    <a:pt x="57" y="143184"/>
                  </a:lnTo>
                  <a:lnTo>
                    <a:pt x="0" y="146891"/>
                  </a:lnTo>
                  <a:lnTo>
                    <a:pt x="915" y="150314"/>
                  </a:lnTo>
                  <a:lnTo>
                    <a:pt x="5800" y="159684"/>
                  </a:lnTo>
                  <a:lnTo>
                    <a:pt x="7277" y="165586"/>
                  </a:lnTo>
                  <a:lnTo>
                    <a:pt x="8109" y="174263"/>
                  </a:lnTo>
                  <a:lnTo>
                    <a:pt x="9177" y="176183"/>
                  </a:lnTo>
                  <a:lnTo>
                    <a:pt x="10843" y="177463"/>
                  </a:lnTo>
                  <a:lnTo>
                    <a:pt x="12906" y="178316"/>
                  </a:lnTo>
                  <a:lnTo>
                    <a:pt x="17737" y="179264"/>
                  </a:lnTo>
                  <a:lnTo>
                    <a:pt x="23060" y="179686"/>
                  </a:lnTo>
                  <a:lnTo>
                    <a:pt x="28601" y="179873"/>
                  </a:lnTo>
                  <a:lnTo>
                    <a:pt x="39918" y="179993"/>
                  </a:lnTo>
                  <a:lnTo>
                    <a:pt x="45618" y="180010"/>
                  </a:lnTo>
                  <a:lnTo>
                    <a:pt x="49424" y="179062"/>
                  </a:lnTo>
                  <a:lnTo>
                    <a:pt x="53867" y="177477"/>
                  </a:lnTo>
                  <a:lnTo>
                    <a:pt x="58733" y="175468"/>
                  </a:lnTo>
                  <a:lnTo>
                    <a:pt x="62930" y="173176"/>
                  </a:lnTo>
                  <a:lnTo>
                    <a:pt x="66680" y="170696"/>
                  </a:lnTo>
                  <a:lnTo>
                    <a:pt x="70133" y="168090"/>
                  </a:lnTo>
                  <a:lnTo>
                    <a:pt x="74340" y="164447"/>
                  </a:lnTo>
                  <a:lnTo>
                    <a:pt x="79049" y="160114"/>
                  </a:lnTo>
                  <a:lnTo>
                    <a:pt x="92239" y="147454"/>
                  </a:lnTo>
                  <a:lnTo>
                    <a:pt x="109780" y="130092"/>
                  </a:lnTo>
                  <a:lnTo>
                    <a:pt x="114106" y="124828"/>
                  </a:lnTo>
                  <a:lnTo>
                    <a:pt x="117943" y="119414"/>
                  </a:lnTo>
                  <a:lnTo>
                    <a:pt x="121454" y="113899"/>
                  </a:lnTo>
                  <a:lnTo>
                    <a:pt x="124746" y="109270"/>
                  </a:lnTo>
                  <a:lnTo>
                    <a:pt x="127893" y="105232"/>
                  </a:lnTo>
                  <a:lnTo>
                    <a:pt x="130944" y="101587"/>
                  </a:lnTo>
                  <a:lnTo>
                    <a:pt x="133931" y="97252"/>
                  </a:lnTo>
                  <a:lnTo>
                    <a:pt x="136874" y="92458"/>
                  </a:lnTo>
                  <a:lnTo>
                    <a:pt x="139789" y="87356"/>
                  </a:lnTo>
                  <a:lnTo>
                    <a:pt x="145568" y="76607"/>
                  </a:lnTo>
                  <a:lnTo>
                    <a:pt x="148442" y="71074"/>
                  </a:lnTo>
                  <a:lnTo>
                    <a:pt x="154176" y="62386"/>
                  </a:lnTo>
                  <a:lnTo>
                    <a:pt x="157038" y="58736"/>
                  </a:lnTo>
                  <a:lnTo>
                    <a:pt x="160219" y="52140"/>
                  </a:lnTo>
                  <a:lnTo>
                    <a:pt x="162585" y="45081"/>
                  </a:lnTo>
                  <a:lnTo>
                    <a:pt x="166812" y="35594"/>
                  </a:lnTo>
                  <a:lnTo>
                    <a:pt x="169996" y="28644"/>
                  </a:lnTo>
                  <a:lnTo>
                    <a:pt x="171160" y="19318"/>
                  </a:lnTo>
                  <a:lnTo>
                    <a:pt x="171218" y="18594"/>
                  </a:lnTo>
                  <a:lnTo>
                    <a:pt x="170305" y="18111"/>
                  </a:lnTo>
                  <a:lnTo>
                    <a:pt x="164536" y="17336"/>
                  </a:lnTo>
                  <a:lnTo>
                    <a:pt x="162868" y="17156"/>
                  </a:lnTo>
                  <a:lnTo>
                    <a:pt x="162772" y="24527"/>
                  </a:lnTo>
                  <a:lnTo>
                    <a:pt x="162766" y="34467"/>
                  </a:lnTo>
                  <a:lnTo>
                    <a:pt x="163718" y="38218"/>
                  </a:lnTo>
                  <a:lnTo>
                    <a:pt x="167315" y="44926"/>
                  </a:lnTo>
                  <a:lnTo>
                    <a:pt x="169549" y="53622"/>
                  </a:lnTo>
                  <a:lnTo>
                    <a:pt x="170542" y="62885"/>
                  </a:lnTo>
                  <a:lnTo>
                    <a:pt x="170983" y="70176"/>
                  </a:lnTo>
                  <a:lnTo>
                    <a:pt x="173719" y="79132"/>
                  </a:lnTo>
                  <a:lnTo>
                    <a:pt x="175782" y="84187"/>
                  </a:lnTo>
                  <a:lnTo>
                    <a:pt x="177158" y="89462"/>
                  </a:lnTo>
                  <a:lnTo>
                    <a:pt x="178075" y="94884"/>
                  </a:lnTo>
                  <a:lnTo>
                    <a:pt x="178686" y="100404"/>
                  </a:lnTo>
                  <a:lnTo>
                    <a:pt x="179093" y="105988"/>
                  </a:lnTo>
                  <a:lnTo>
                    <a:pt x="179366" y="111616"/>
                  </a:lnTo>
                  <a:lnTo>
                    <a:pt x="179667" y="122950"/>
                  </a:lnTo>
                  <a:lnTo>
                    <a:pt x="179801" y="134337"/>
                  </a:lnTo>
                  <a:lnTo>
                    <a:pt x="180789" y="140040"/>
                  </a:lnTo>
                  <a:lnTo>
                    <a:pt x="182401" y="145748"/>
                  </a:lnTo>
                  <a:lnTo>
                    <a:pt x="184428" y="151458"/>
                  </a:lnTo>
                  <a:lnTo>
                    <a:pt x="185779" y="158122"/>
                  </a:lnTo>
                  <a:lnTo>
                    <a:pt x="186679" y="165422"/>
                  </a:lnTo>
                  <a:lnTo>
                    <a:pt x="187280" y="173146"/>
                  </a:lnTo>
                  <a:lnTo>
                    <a:pt x="187681" y="180201"/>
                  </a:lnTo>
                  <a:lnTo>
                    <a:pt x="188125" y="193119"/>
                  </a:lnTo>
                  <a:lnTo>
                    <a:pt x="188376" y="206552"/>
                  </a:lnTo>
                  <a:lnTo>
                    <a:pt x="185894" y="215943"/>
                  </a:lnTo>
                  <a:lnTo>
                    <a:pt x="183899" y="221114"/>
                  </a:lnTo>
                  <a:lnTo>
                    <a:pt x="182569" y="226467"/>
                  </a:lnTo>
                  <a:lnTo>
                    <a:pt x="181682" y="231941"/>
                  </a:lnTo>
                  <a:lnTo>
                    <a:pt x="181091" y="237494"/>
                  </a:lnTo>
                  <a:lnTo>
                    <a:pt x="179744" y="243103"/>
                  </a:lnTo>
                  <a:lnTo>
                    <a:pt x="177894" y="248746"/>
                  </a:lnTo>
                  <a:lnTo>
                    <a:pt x="175708" y="254413"/>
                  </a:lnTo>
                  <a:lnTo>
                    <a:pt x="170739" y="263250"/>
                  </a:lnTo>
                  <a:lnTo>
                    <a:pt x="168081" y="266940"/>
                  </a:lnTo>
                  <a:lnTo>
                    <a:pt x="164403" y="270352"/>
                  </a:lnTo>
                  <a:lnTo>
                    <a:pt x="160047" y="273580"/>
                  </a:lnTo>
                  <a:lnTo>
                    <a:pt x="155238" y="276685"/>
                  </a:lnTo>
                  <a:lnTo>
                    <a:pt x="151079" y="280659"/>
                  </a:lnTo>
                  <a:lnTo>
                    <a:pt x="147354" y="285214"/>
                  </a:lnTo>
                  <a:lnTo>
                    <a:pt x="143918" y="290155"/>
                  </a:lnTo>
                  <a:lnTo>
                    <a:pt x="140674" y="293449"/>
                  </a:lnTo>
                  <a:lnTo>
                    <a:pt x="137560" y="295645"/>
                  </a:lnTo>
                  <a:lnTo>
                    <a:pt x="121167" y="303721"/>
                  </a:lnTo>
                  <a:lnTo>
                    <a:pt x="116935" y="305350"/>
                  </a:lnTo>
                  <a:lnTo>
                    <a:pt x="113161" y="306437"/>
                  </a:lnTo>
                  <a:lnTo>
                    <a:pt x="109693" y="307161"/>
                  </a:lnTo>
                  <a:lnTo>
                    <a:pt x="106428" y="306692"/>
                  </a:lnTo>
                  <a:lnTo>
                    <a:pt x="103299" y="305426"/>
                  </a:lnTo>
                  <a:lnTo>
                    <a:pt x="95984" y="301102"/>
                  </a:lnTo>
                  <a:lnTo>
                    <a:pt x="92444" y="300511"/>
                  </a:lnTo>
                  <a:lnTo>
                    <a:pt x="90166" y="300353"/>
                  </a:lnTo>
                  <a:lnTo>
                    <a:pt x="88648" y="299295"/>
                  </a:lnTo>
                  <a:lnTo>
                    <a:pt x="87635" y="297638"/>
                  </a:lnTo>
                  <a:lnTo>
                    <a:pt x="85611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20"/>
            <p:cNvSpPr/>
            <p:nvPr/>
          </p:nvSpPr>
          <p:spPr>
            <a:xfrm>
              <a:off x="4323397" y="4946729"/>
              <a:ext cx="196666" cy="179626"/>
            </a:xfrm>
            <a:custGeom>
              <a:avLst/>
              <a:gdLst/>
              <a:ahLst/>
              <a:cxnLst/>
              <a:rect l="0" t="0" r="0" b="0"/>
              <a:pathLst>
                <a:path w="196666" h="179626">
                  <a:moveTo>
                    <a:pt x="0" y="93900"/>
                  </a:moveTo>
                  <a:lnTo>
                    <a:pt x="71085" y="93900"/>
                  </a:lnTo>
                  <a:lnTo>
                    <a:pt x="75012" y="92948"/>
                  </a:lnTo>
                  <a:lnTo>
                    <a:pt x="79536" y="91361"/>
                  </a:lnTo>
                  <a:lnTo>
                    <a:pt x="84457" y="89350"/>
                  </a:lnTo>
                  <a:lnTo>
                    <a:pt x="89642" y="88009"/>
                  </a:lnTo>
                  <a:lnTo>
                    <a:pt x="95004" y="87116"/>
                  </a:lnTo>
                  <a:lnTo>
                    <a:pt x="100484" y="86519"/>
                  </a:lnTo>
                  <a:lnTo>
                    <a:pt x="105089" y="85170"/>
                  </a:lnTo>
                  <a:lnTo>
                    <a:pt x="109112" y="83318"/>
                  </a:lnTo>
                  <a:lnTo>
                    <a:pt x="112746" y="81130"/>
                  </a:lnTo>
                  <a:lnTo>
                    <a:pt x="117074" y="79672"/>
                  </a:lnTo>
                  <a:lnTo>
                    <a:pt x="121864" y="78700"/>
                  </a:lnTo>
                  <a:lnTo>
                    <a:pt x="126963" y="78052"/>
                  </a:lnTo>
                  <a:lnTo>
                    <a:pt x="132267" y="76667"/>
                  </a:lnTo>
                  <a:lnTo>
                    <a:pt x="137708" y="74792"/>
                  </a:lnTo>
                  <a:lnTo>
                    <a:pt x="143240" y="72589"/>
                  </a:lnTo>
                  <a:lnTo>
                    <a:pt x="147881" y="70168"/>
                  </a:lnTo>
                  <a:lnTo>
                    <a:pt x="151927" y="67601"/>
                  </a:lnTo>
                  <a:lnTo>
                    <a:pt x="155578" y="64937"/>
                  </a:lnTo>
                  <a:lnTo>
                    <a:pt x="158963" y="62209"/>
                  </a:lnTo>
                  <a:lnTo>
                    <a:pt x="162173" y="59439"/>
                  </a:lnTo>
                  <a:lnTo>
                    <a:pt x="165265" y="56638"/>
                  </a:lnTo>
                  <a:lnTo>
                    <a:pt x="171241" y="50987"/>
                  </a:lnTo>
                  <a:lnTo>
                    <a:pt x="191440" y="31033"/>
                  </a:lnTo>
                  <a:lnTo>
                    <a:pt x="193350" y="28176"/>
                  </a:lnTo>
                  <a:lnTo>
                    <a:pt x="194622" y="25320"/>
                  </a:lnTo>
                  <a:lnTo>
                    <a:pt x="195470" y="22462"/>
                  </a:lnTo>
                  <a:lnTo>
                    <a:pt x="196036" y="19605"/>
                  </a:lnTo>
                  <a:lnTo>
                    <a:pt x="196413" y="16747"/>
                  </a:lnTo>
                  <a:lnTo>
                    <a:pt x="196665" y="13890"/>
                  </a:lnTo>
                  <a:lnTo>
                    <a:pt x="195880" y="11985"/>
                  </a:lnTo>
                  <a:lnTo>
                    <a:pt x="194404" y="10715"/>
                  </a:lnTo>
                  <a:lnTo>
                    <a:pt x="192468" y="9869"/>
                  </a:lnTo>
                  <a:lnTo>
                    <a:pt x="187776" y="6388"/>
                  </a:lnTo>
                  <a:lnTo>
                    <a:pt x="185191" y="4126"/>
                  </a:lnTo>
                  <a:lnTo>
                    <a:pt x="182516" y="2619"/>
                  </a:lnTo>
                  <a:lnTo>
                    <a:pt x="177003" y="944"/>
                  </a:lnTo>
                  <a:lnTo>
                    <a:pt x="171378" y="199"/>
                  </a:lnTo>
                  <a:lnTo>
                    <a:pt x="168545" y="0"/>
                  </a:lnTo>
                  <a:lnTo>
                    <a:pt x="164751" y="820"/>
                  </a:lnTo>
                  <a:lnTo>
                    <a:pt x="160316" y="2320"/>
                  </a:lnTo>
                  <a:lnTo>
                    <a:pt x="155455" y="4272"/>
                  </a:lnTo>
                  <a:lnTo>
                    <a:pt x="151262" y="5573"/>
                  </a:lnTo>
                  <a:lnTo>
                    <a:pt x="147514" y="6441"/>
                  </a:lnTo>
                  <a:lnTo>
                    <a:pt x="144062" y="7019"/>
                  </a:lnTo>
                  <a:lnTo>
                    <a:pt x="139857" y="8357"/>
                  </a:lnTo>
                  <a:lnTo>
                    <a:pt x="135148" y="10202"/>
                  </a:lnTo>
                  <a:lnTo>
                    <a:pt x="130104" y="12384"/>
                  </a:lnTo>
                  <a:lnTo>
                    <a:pt x="125788" y="14791"/>
                  </a:lnTo>
                  <a:lnTo>
                    <a:pt x="121959" y="17348"/>
                  </a:lnTo>
                  <a:lnTo>
                    <a:pt x="118454" y="20006"/>
                  </a:lnTo>
                  <a:lnTo>
                    <a:pt x="114211" y="23682"/>
                  </a:lnTo>
                  <a:lnTo>
                    <a:pt x="109479" y="28039"/>
                  </a:lnTo>
                  <a:lnTo>
                    <a:pt x="104418" y="32848"/>
                  </a:lnTo>
                  <a:lnTo>
                    <a:pt x="99140" y="37006"/>
                  </a:lnTo>
                  <a:lnTo>
                    <a:pt x="93716" y="40731"/>
                  </a:lnTo>
                  <a:lnTo>
                    <a:pt x="88194" y="44167"/>
                  </a:lnTo>
                  <a:lnTo>
                    <a:pt x="84514" y="47409"/>
                  </a:lnTo>
                  <a:lnTo>
                    <a:pt x="82060" y="50524"/>
                  </a:lnTo>
                  <a:lnTo>
                    <a:pt x="80424" y="53553"/>
                  </a:lnTo>
                  <a:lnTo>
                    <a:pt x="73571" y="66918"/>
                  </a:lnTo>
                  <a:lnTo>
                    <a:pt x="70955" y="71149"/>
                  </a:lnTo>
                  <a:lnTo>
                    <a:pt x="68258" y="74923"/>
                  </a:lnTo>
                  <a:lnTo>
                    <a:pt x="65508" y="78392"/>
                  </a:lnTo>
                  <a:lnTo>
                    <a:pt x="63674" y="82609"/>
                  </a:lnTo>
                  <a:lnTo>
                    <a:pt x="62452" y="87325"/>
                  </a:lnTo>
                  <a:lnTo>
                    <a:pt x="61637" y="92374"/>
                  </a:lnTo>
                  <a:lnTo>
                    <a:pt x="60142" y="96693"/>
                  </a:lnTo>
                  <a:lnTo>
                    <a:pt x="58192" y="100525"/>
                  </a:lnTo>
                  <a:lnTo>
                    <a:pt x="55939" y="104032"/>
                  </a:lnTo>
                  <a:lnTo>
                    <a:pt x="55391" y="108275"/>
                  </a:lnTo>
                  <a:lnTo>
                    <a:pt x="55977" y="113008"/>
                  </a:lnTo>
                  <a:lnTo>
                    <a:pt x="57321" y="118069"/>
                  </a:lnTo>
                  <a:lnTo>
                    <a:pt x="58216" y="122395"/>
                  </a:lnTo>
                  <a:lnTo>
                    <a:pt x="58813" y="126232"/>
                  </a:lnTo>
                  <a:lnTo>
                    <a:pt x="59211" y="129742"/>
                  </a:lnTo>
                  <a:lnTo>
                    <a:pt x="59477" y="133035"/>
                  </a:lnTo>
                  <a:lnTo>
                    <a:pt x="59654" y="136183"/>
                  </a:lnTo>
                  <a:lnTo>
                    <a:pt x="59771" y="139234"/>
                  </a:lnTo>
                  <a:lnTo>
                    <a:pt x="60803" y="142220"/>
                  </a:lnTo>
                  <a:lnTo>
                    <a:pt x="62443" y="145164"/>
                  </a:lnTo>
                  <a:lnTo>
                    <a:pt x="64489" y="148079"/>
                  </a:lnTo>
                  <a:lnTo>
                    <a:pt x="66805" y="150974"/>
                  </a:lnTo>
                  <a:lnTo>
                    <a:pt x="69301" y="153857"/>
                  </a:lnTo>
                  <a:lnTo>
                    <a:pt x="71919" y="156731"/>
                  </a:lnTo>
                  <a:lnTo>
                    <a:pt x="77366" y="162465"/>
                  </a:lnTo>
                  <a:lnTo>
                    <a:pt x="80153" y="165328"/>
                  </a:lnTo>
                  <a:lnTo>
                    <a:pt x="83915" y="167236"/>
                  </a:lnTo>
                  <a:lnTo>
                    <a:pt x="88329" y="168509"/>
                  </a:lnTo>
                  <a:lnTo>
                    <a:pt x="93176" y="169357"/>
                  </a:lnTo>
                  <a:lnTo>
                    <a:pt x="97360" y="169923"/>
                  </a:lnTo>
                  <a:lnTo>
                    <a:pt x="101101" y="170299"/>
                  </a:lnTo>
                  <a:lnTo>
                    <a:pt x="104549" y="170550"/>
                  </a:lnTo>
                  <a:lnTo>
                    <a:pt x="108751" y="171670"/>
                  </a:lnTo>
                  <a:lnTo>
                    <a:pt x="113458" y="173370"/>
                  </a:lnTo>
                  <a:lnTo>
                    <a:pt x="118502" y="175455"/>
                  </a:lnTo>
                  <a:lnTo>
                    <a:pt x="122816" y="176845"/>
                  </a:lnTo>
                  <a:lnTo>
                    <a:pt x="126645" y="177772"/>
                  </a:lnTo>
                  <a:lnTo>
                    <a:pt x="130150" y="178390"/>
                  </a:lnTo>
                  <a:lnTo>
                    <a:pt x="133439" y="178802"/>
                  </a:lnTo>
                  <a:lnTo>
                    <a:pt x="136585" y="179077"/>
                  </a:lnTo>
                  <a:lnTo>
                    <a:pt x="145732" y="1796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21"/>
            <p:cNvSpPr/>
            <p:nvPr/>
          </p:nvSpPr>
          <p:spPr>
            <a:xfrm>
              <a:off x="4606290" y="4946332"/>
              <a:ext cx="135466" cy="197169"/>
            </a:xfrm>
            <a:custGeom>
              <a:avLst/>
              <a:gdLst/>
              <a:ahLst/>
              <a:cxnLst/>
              <a:rect l="0" t="0" r="0" b="0"/>
              <a:pathLst>
                <a:path w="135466" h="197169">
                  <a:moveTo>
                    <a:pt x="68580" y="0"/>
                  </a:moveTo>
                  <a:lnTo>
                    <a:pt x="64029" y="0"/>
                  </a:lnTo>
                  <a:lnTo>
                    <a:pt x="62688" y="953"/>
                  </a:lnTo>
                  <a:lnTo>
                    <a:pt x="61794" y="2540"/>
                  </a:lnTo>
                  <a:lnTo>
                    <a:pt x="61198" y="4551"/>
                  </a:lnTo>
                  <a:lnTo>
                    <a:pt x="59849" y="5892"/>
                  </a:lnTo>
                  <a:lnTo>
                    <a:pt x="57997" y="6785"/>
                  </a:lnTo>
                  <a:lnTo>
                    <a:pt x="55809" y="7381"/>
                  </a:lnTo>
                  <a:lnTo>
                    <a:pt x="54351" y="8731"/>
                  </a:lnTo>
                  <a:lnTo>
                    <a:pt x="53379" y="10583"/>
                  </a:lnTo>
                  <a:lnTo>
                    <a:pt x="52731" y="12770"/>
                  </a:lnTo>
                  <a:lnTo>
                    <a:pt x="50394" y="15181"/>
                  </a:lnTo>
                  <a:lnTo>
                    <a:pt x="46931" y="17741"/>
                  </a:lnTo>
                  <a:lnTo>
                    <a:pt x="42717" y="20400"/>
                  </a:lnTo>
                  <a:lnTo>
                    <a:pt x="38955" y="22172"/>
                  </a:lnTo>
                  <a:lnTo>
                    <a:pt x="35495" y="23354"/>
                  </a:lnTo>
                  <a:lnTo>
                    <a:pt x="32236" y="24142"/>
                  </a:lnTo>
                  <a:lnTo>
                    <a:pt x="30063" y="25620"/>
                  </a:lnTo>
                  <a:lnTo>
                    <a:pt x="28614" y="27557"/>
                  </a:lnTo>
                  <a:lnTo>
                    <a:pt x="27648" y="29802"/>
                  </a:lnTo>
                  <a:lnTo>
                    <a:pt x="24035" y="34835"/>
                  </a:lnTo>
                  <a:lnTo>
                    <a:pt x="21738" y="37511"/>
                  </a:lnTo>
                  <a:lnTo>
                    <a:pt x="19255" y="40248"/>
                  </a:lnTo>
                  <a:lnTo>
                    <a:pt x="13955" y="45828"/>
                  </a:lnTo>
                  <a:lnTo>
                    <a:pt x="12161" y="48649"/>
                  </a:lnTo>
                  <a:lnTo>
                    <a:pt x="10167" y="54324"/>
                  </a:lnTo>
                  <a:lnTo>
                    <a:pt x="9281" y="60022"/>
                  </a:lnTo>
                  <a:lnTo>
                    <a:pt x="8887" y="65729"/>
                  </a:lnTo>
                  <a:lnTo>
                    <a:pt x="8613" y="75460"/>
                  </a:lnTo>
                  <a:lnTo>
                    <a:pt x="8575" y="84385"/>
                  </a:lnTo>
                  <a:lnTo>
                    <a:pt x="11114" y="87670"/>
                  </a:lnTo>
                  <a:lnTo>
                    <a:pt x="13124" y="89879"/>
                  </a:lnTo>
                  <a:lnTo>
                    <a:pt x="17897" y="94874"/>
                  </a:lnTo>
                  <a:lnTo>
                    <a:pt x="20504" y="97539"/>
                  </a:lnTo>
                  <a:lnTo>
                    <a:pt x="23194" y="99316"/>
                  </a:lnTo>
                  <a:lnTo>
                    <a:pt x="25940" y="100501"/>
                  </a:lnTo>
                  <a:lnTo>
                    <a:pt x="28723" y="101290"/>
                  </a:lnTo>
                  <a:lnTo>
                    <a:pt x="32484" y="102770"/>
                  </a:lnTo>
                  <a:lnTo>
                    <a:pt x="36895" y="104708"/>
                  </a:lnTo>
                  <a:lnTo>
                    <a:pt x="41742" y="106953"/>
                  </a:lnTo>
                  <a:lnTo>
                    <a:pt x="45926" y="108450"/>
                  </a:lnTo>
                  <a:lnTo>
                    <a:pt x="49667" y="109447"/>
                  </a:lnTo>
                  <a:lnTo>
                    <a:pt x="53113" y="110113"/>
                  </a:lnTo>
                  <a:lnTo>
                    <a:pt x="56364" y="111508"/>
                  </a:lnTo>
                  <a:lnTo>
                    <a:pt x="59483" y="113392"/>
                  </a:lnTo>
                  <a:lnTo>
                    <a:pt x="62515" y="115599"/>
                  </a:lnTo>
                  <a:lnTo>
                    <a:pt x="66442" y="117072"/>
                  </a:lnTo>
                  <a:lnTo>
                    <a:pt x="70964" y="118053"/>
                  </a:lnTo>
                  <a:lnTo>
                    <a:pt x="75885" y="118706"/>
                  </a:lnTo>
                  <a:lnTo>
                    <a:pt x="80117" y="119143"/>
                  </a:lnTo>
                  <a:lnTo>
                    <a:pt x="83891" y="119434"/>
                  </a:lnTo>
                  <a:lnTo>
                    <a:pt x="87359" y="119627"/>
                  </a:lnTo>
                  <a:lnTo>
                    <a:pt x="90624" y="120709"/>
                  </a:lnTo>
                  <a:lnTo>
                    <a:pt x="93754" y="122383"/>
                  </a:lnTo>
                  <a:lnTo>
                    <a:pt x="96792" y="124451"/>
                  </a:lnTo>
                  <a:lnTo>
                    <a:pt x="99770" y="125830"/>
                  </a:lnTo>
                  <a:lnTo>
                    <a:pt x="102709" y="126749"/>
                  </a:lnTo>
                  <a:lnTo>
                    <a:pt x="105620" y="127362"/>
                  </a:lnTo>
                  <a:lnTo>
                    <a:pt x="108513" y="128723"/>
                  </a:lnTo>
                  <a:lnTo>
                    <a:pt x="111394" y="130583"/>
                  </a:lnTo>
                  <a:lnTo>
                    <a:pt x="114268" y="132775"/>
                  </a:lnTo>
                  <a:lnTo>
                    <a:pt x="117136" y="135190"/>
                  </a:lnTo>
                  <a:lnTo>
                    <a:pt x="120000" y="137751"/>
                  </a:lnTo>
                  <a:lnTo>
                    <a:pt x="122863" y="140412"/>
                  </a:lnTo>
                  <a:lnTo>
                    <a:pt x="125723" y="142185"/>
                  </a:lnTo>
                  <a:lnTo>
                    <a:pt x="128583" y="143368"/>
                  </a:lnTo>
                  <a:lnTo>
                    <a:pt x="131442" y="144156"/>
                  </a:lnTo>
                  <a:lnTo>
                    <a:pt x="133348" y="145634"/>
                  </a:lnTo>
                  <a:lnTo>
                    <a:pt x="134618" y="147572"/>
                  </a:lnTo>
                  <a:lnTo>
                    <a:pt x="135465" y="149817"/>
                  </a:lnTo>
                  <a:lnTo>
                    <a:pt x="135077" y="152265"/>
                  </a:lnTo>
                  <a:lnTo>
                    <a:pt x="132107" y="157526"/>
                  </a:lnTo>
                  <a:lnTo>
                    <a:pt x="129630" y="161292"/>
                  </a:lnTo>
                  <a:lnTo>
                    <a:pt x="126511" y="167253"/>
                  </a:lnTo>
                  <a:lnTo>
                    <a:pt x="124345" y="171509"/>
                  </a:lnTo>
                  <a:lnTo>
                    <a:pt x="121949" y="175299"/>
                  </a:lnTo>
                  <a:lnTo>
                    <a:pt x="119399" y="178779"/>
                  </a:lnTo>
                  <a:lnTo>
                    <a:pt x="116747" y="182051"/>
                  </a:lnTo>
                  <a:lnTo>
                    <a:pt x="113073" y="184233"/>
                  </a:lnTo>
                  <a:lnTo>
                    <a:pt x="108720" y="185686"/>
                  </a:lnTo>
                  <a:lnTo>
                    <a:pt x="103912" y="186656"/>
                  </a:lnTo>
                  <a:lnTo>
                    <a:pt x="99755" y="188255"/>
                  </a:lnTo>
                  <a:lnTo>
                    <a:pt x="96030" y="190274"/>
                  </a:lnTo>
                  <a:lnTo>
                    <a:pt x="92595" y="192571"/>
                  </a:lnTo>
                  <a:lnTo>
                    <a:pt x="89352" y="194104"/>
                  </a:lnTo>
                  <a:lnTo>
                    <a:pt x="86238" y="195125"/>
                  </a:lnTo>
                  <a:lnTo>
                    <a:pt x="83209" y="195806"/>
                  </a:lnTo>
                  <a:lnTo>
                    <a:pt x="79285" y="196260"/>
                  </a:lnTo>
                  <a:lnTo>
                    <a:pt x="74764" y="196562"/>
                  </a:lnTo>
                  <a:lnTo>
                    <a:pt x="69845" y="196764"/>
                  </a:lnTo>
                  <a:lnTo>
                    <a:pt x="59300" y="196988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22"/>
            <p:cNvSpPr/>
            <p:nvPr/>
          </p:nvSpPr>
          <p:spPr>
            <a:xfrm>
              <a:off x="5386387" y="4954914"/>
              <a:ext cx="17146" cy="205732"/>
            </a:xfrm>
            <a:custGeom>
              <a:avLst/>
              <a:gdLst/>
              <a:ahLst/>
              <a:cxnLst/>
              <a:rect l="0" t="0" r="0" b="0"/>
              <a:pathLst>
                <a:path w="17146" h="205732">
                  <a:moveTo>
                    <a:pt x="17145" y="8563"/>
                  </a:moveTo>
                  <a:lnTo>
                    <a:pt x="8593" y="11"/>
                  </a:lnTo>
                  <a:lnTo>
                    <a:pt x="8582" y="0"/>
                  </a:lnTo>
                  <a:lnTo>
                    <a:pt x="8572" y="44554"/>
                  </a:lnTo>
                  <a:lnTo>
                    <a:pt x="7620" y="48749"/>
                  </a:lnTo>
                  <a:lnTo>
                    <a:pt x="6033" y="53452"/>
                  </a:lnTo>
                  <a:lnTo>
                    <a:pt x="4022" y="58491"/>
                  </a:lnTo>
                  <a:lnTo>
                    <a:pt x="2681" y="63756"/>
                  </a:lnTo>
                  <a:lnTo>
                    <a:pt x="1787" y="69171"/>
                  </a:lnTo>
                  <a:lnTo>
                    <a:pt x="1191" y="74686"/>
                  </a:lnTo>
                  <a:lnTo>
                    <a:pt x="794" y="80267"/>
                  </a:lnTo>
                  <a:lnTo>
                    <a:pt x="529" y="85893"/>
                  </a:lnTo>
                  <a:lnTo>
                    <a:pt x="235" y="98177"/>
                  </a:lnTo>
                  <a:lnTo>
                    <a:pt x="0" y="2057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23"/>
            <p:cNvSpPr/>
            <p:nvPr/>
          </p:nvSpPr>
          <p:spPr>
            <a:xfrm>
              <a:off x="5575413" y="4877752"/>
              <a:ext cx="188121" cy="265277"/>
            </a:xfrm>
            <a:custGeom>
              <a:avLst/>
              <a:gdLst/>
              <a:ahLst/>
              <a:cxnLst/>
              <a:rect l="0" t="0" r="0" b="0"/>
              <a:pathLst>
                <a:path w="188121" h="265277">
                  <a:moveTo>
                    <a:pt x="145302" y="34290"/>
                  </a:moveTo>
                  <a:lnTo>
                    <a:pt x="140751" y="34290"/>
                  </a:lnTo>
                  <a:lnTo>
                    <a:pt x="138458" y="33338"/>
                  </a:lnTo>
                  <a:lnTo>
                    <a:pt x="133370" y="29739"/>
                  </a:lnTo>
                  <a:lnTo>
                    <a:pt x="130679" y="28398"/>
                  </a:lnTo>
                  <a:lnTo>
                    <a:pt x="125151" y="26909"/>
                  </a:lnTo>
                  <a:lnTo>
                    <a:pt x="119518" y="26247"/>
                  </a:lnTo>
                  <a:lnTo>
                    <a:pt x="116683" y="26071"/>
                  </a:lnTo>
                  <a:lnTo>
                    <a:pt x="113840" y="26905"/>
                  </a:lnTo>
                  <a:lnTo>
                    <a:pt x="108141" y="30373"/>
                  </a:lnTo>
                  <a:lnTo>
                    <a:pt x="104335" y="31679"/>
                  </a:lnTo>
                  <a:lnTo>
                    <a:pt x="99894" y="32549"/>
                  </a:lnTo>
                  <a:lnTo>
                    <a:pt x="95027" y="33130"/>
                  </a:lnTo>
                  <a:lnTo>
                    <a:pt x="89878" y="33516"/>
                  </a:lnTo>
                  <a:lnTo>
                    <a:pt x="84539" y="33774"/>
                  </a:lnTo>
                  <a:lnTo>
                    <a:pt x="79076" y="33946"/>
                  </a:lnTo>
                  <a:lnTo>
                    <a:pt x="74481" y="35013"/>
                  </a:lnTo>
                  <a:lnTo>
                    <a:pt x="70466" y="36677"/>
                  </a:lnTo>
                  <a:lnTo>
                    <a:pt x="66836" y="38739"/>
                  </a:lnTo>
                  <a:lnTo>
                    <a:pt x="63464" y="41066"/>
                  </a:lnTo>
                  <a:lnTo>
                    <a:pt x="60263" y="43570"/>
                  </a:lnTo>
                  <a:lnTo>
                    <a:pt x="57176" y="46192"/>
                  </a:lnTo>
                  <a:lnTo>
                    <a:pt x="53214" y="48892"/>
                  </a:lnTo>
                  <a:lnTo>
                    <a:pt x="48667" y="51645"/>
                  </a:lnTo>
                  <a:lnTo>
                    <a:pt x="43731" y="54432"/>
                  </a:lnTo>
                  <a:lnTo>
                    <a:pt x="39488" y="57244"/>
                  </a:lnTo>
                  <a:lnTo>
                    <a:pt x="35707" y="60070"/>
                  </a:lnTo>
                  <a:lnTo>
                    <a:pt x="32233" y="62907"/>
                  </a:lnTo>
                  <a:lnTo>
                    <a:pt x="28013" y="65750"/>
                  </a:lnTo>
                  <a:lnTo>
                    <a:pt x="23294" y="68598"/>
                  </a:lnTo>
                  <a:lnTo>
                    <a:pt x="18244" y="71450"/>
                  </a:lnTo>
                  <a:lnTo>
                    <a:pt x="14876" y="74304"/>
                  </a:lnTo>
                  <a:lnTo>
                    <a:pt x="12631" y="77158"/>
                  </a:lnTo>
                  <a:lnTo>
                    <a:pt x="9184" y="82870"/>
                  </a:lnTo>
                  <a:lnTo>
                    <a:pt x="4477" y="88584"/>
                  </a:lnTo>
                  <a:lnTo>
                    <a:pt x="1024" y="92605"/>
                  </a:lnTo>
                  <a:lnTo>
                    <a:pt x="216" y="96085"/>
                  </a:lnTo>
                  <a:lnTo>
                    <a:pt x="0" y="98347"/>
                  </a:lnTo>
                  <a:lnTo>
                    <a:pt x="809" y="99855"/>
                  </a:lnTo>
                  <a:lnTo>
                    <a:pt x="2301" y="100860"/>
                  </a:lnTo>
                  <a:lnTo>
                    <a:pt x="4247" y="101530"/>
                  </a:lnTo>
                  <a:lnTo>
                    <a:pt x="5546" y="102929"/>
                  </a:lnTo>
                  <a:lnTo>
                    <a:pt x="6411" y="104814"/>
                  </a:lnTo>
                  <a:lnTo>
                    <a:pt x="6988" y="107024"/>
                  </a:lnTo>
                  <a:lnTo>
                    <a:pt x="8325" y="108497"/>
                  </a:lnTo>
                  <a:lnTo>
                    <a:pt x="10169" y="109479"/>
                  </a:lnTo>
                  <a:lnTo>
                    <a:pt x="12351" y="110133"/>
                  </a:lnTo>
                  <a:lnTo>
                    <a:pt x="17315" y="113401"/>
                  </a:lnTo>
                  <a:lnTo>
                    <a:pt x="19972" y="115606"/>
                  </a:lnTo>
                  <a:lnTo>
                    <a:pt x="23649" y="117076"/>
                  </a:lnTo>
                  <a:lnTo>
                    <a:pt x="28005" y="118055"/>
                  </a:lnTo>
                  <a:lnTo>
                    <a:pt x="32814" y="118708"/>
                  </a:lnTo>
                  <a:lnTo>
                    <a:pt x="37924" y="119144"/>
                  </a:lnTo>
                  <a:lnTo>
                    <a:pt x="43237" y="119434"/>
                  </a:lnTo>
                  <a:lnTo>
                    <a:pt x="54220" y="119757"/>
                  </a:lnTo>
                  <a:lnTo>
                    <a:pt x="65451" y="119901"/>
                  </a:lnTo>
                  <a:lnTo>
                    <a:pt x="71112" y="120891"/>
                  </a:lnTo>
                  <a:lnTo>
                    <a:pt x="76792" y="122504"/>
                  </a:lnTo>
                  <a:lnTo>
                    <a:pt x="82484" y="124532"/>
                  </a:lnTo>
                  <a:lnTo>
                    <a:pt x="88183" y="126836"/>
                  </a:lnTo>
                  <a:lnTo>
                    <a:pt x="93887" y="129325"/>
                  </a:lnTo>
                  <a:lnTo>
                    <a:pt x="99595" y="131937"/>
                  </a:lnTo>
                  <a:lnTo>
                    <a:pt x="105306" y="133678"/>
                  </a:lnTo>
                  <a:lnTo>
                    <a:pt x="111018" y="134838"/>
                  </a:lnTo>
                  <a:lnTo>
                    <a:pt x="116730" y="135612"/>
                  </a:lnTo>
                  <a:lnTo>
                    <a:pt x="123397" y="137081"/>
                  </a:lnTo>
                  <a:lnTo>
                    <a:pt x="130698" y="139012"/>
                  </a:lnTo>
                  <a:lnTo>
                    <a:pt x="138424" y="141253"/>
                  </a:lnTo>
                  <a:lnTo>
                    <a:pt x="144526" y="143698"/>
                  </a:lnTo>
                  <a:lnTo>
                    <a:pt x="149547" y="146282"/>
                  </a:lnTo>
                  <a:lnTo>
                    <a:pt x="153847" y="148956"/>
                  </a:lnTo>
                  <a:lnTo>
                    <a:pt x="157666" y="151692"/>
                  </a:lnTo>
                  <a:lnTo>
                    <a:pt x="161165" y="154468"/>
                  </a:lnTo>
                  <a:lnTo>
                    <a:pt x="164449" y="157271"/>
                  </a:lnTo>
                  <a:lnTo>
                    <a:pt x="167592" y="161045"/>
                  </a:lnTo>
                  <a:lnTo>
                    <a:pt x="170639" y="165466"/>
                  </a:lnTo>
                  <a:lnTo>
                    <a:pt x="173624" y="170318"/>
                  </a:lnTo>
                  <a:lnTo>
                    <a:pt x="179479" y="178249"/>
                  </a:lnTo>
                  <a:lnTo>
                    <a:pt x="182374" y="181698"/>
                  </a:lnTo>
                  <a:lnTo>
                    <a:pt x="184304" y="185902"/>
                  </a:lnTo>
                  <a:lnTo>
                    <a:pt x="185591" y="190610"/>
                  </a:lnTo>
                  <a:lnTo>
                    <a:pt x="186448" y="195653"/>
                  </a:lnTo>
                  <a:lnTo>
                    <a:pt x="187402" y="203797"/>
                  </a:lnTo>
                  <a:lnTo>
                    <a:pt x="187825" y="211544"/>
                  </a:lnTo>
                  <a:lnTo>
                    <a:pt x="188063" y="225663"/>
                  </a:lnTo>
                  <a:lnTo>
                    <a:pt x="188120" y="233010"/>
                  </a:lnTo>
                  <a:lnTo>
                    <a:pt x="187182" y="236303"/>
                  </a:lnTo>
                  <a:lnTo>
                    <a:pt x="183600" y="242501"/>
                  </a:lnTo>
                  <a:lnTo>
                    <a:pt x="181311" y="244535"/>
                  </a:lnTo>
                  <a:lnTo>
                    <a:pt x="178833" y="245891"/>
                  </a:lnTo>
                  <a:lnTo>
                    <a:pt x="176228" y="246795"/>
                  </a:lnTo>
                  <a:lnTo>
                    <a:pt x="172587" y="248350"/>
                  </a:lnTo>
                  <a:lnTo>
                    <a:pt x="163461" y="252618"/>
                  </a:lnTo>
                  <a:lnTo>
                    <a:pt x="159313" y="255090"/>
                  </a:lnTo>
                  <a:lnTo>
                    <a:pt x="155595" y="257690"/>
                  </a:lnTo>
                  <a:lnTo>
                    <a:pt x="152164" y="260376"/>
                  </a:lnTo>
                  <a:lnTo>
                    <a:pt x="148924" y="262166"/>
                  </a:lnTo>
                  <a:lnTo>
                    <a:pt x="145812" y="263360"/>
                  </a:lnTo>
                  <a:lnTo>
                    <a:pt x="142784" y="264156"/>
                  </a:lnTo>
                  <a:lnTo>
                    <a:pt x="138861" y="264686"/>
                  </a:lnTo>
                  <a:lnTo>
                    <a:pt x="134340" y="265040"/>
                  </a:lnTo>
                  <a:lnTo>
                    <a:pt x="129422" y="265276"/>
                  </a:lnTo>
                  <a:lnTo>
                    <a:pt x="125190" y="264481"/>
                  </a:lnTo>
                  <a:lnTo>
                    <a:pt x="121416" y="262998"/>
                  </a:lnTo>
                  <a:lnTo>
                    <a:pt x="113067" y="258325"/>
                  </a:lnTo>
                  <a:lnTo>
                    <a:pt x="109385" y="255147"/>
                  </a:lnTo>
                  <a:lnTo>
                    <a:pt x="104574" y="250559"/>
                  </a:lnTo>
                  <a:lnTo>
                    <a:pt x="99260" y="245344"/>
                  </a:lnTo>
                  <a:lnTo>
                    <a:pt x="97463" y="242621"/>
                  </a:lnTo>
                  <a:lnTo>
                    <a:pt x="95464" y="237054"/>
                  </a:lnTo>
                  <a:lnTo>
                    <a:pt x="94577" y="228865"/>
                  </a:lnTo>
                  <a:lnTo>
                    <a:pt x="94182" y="219828"/>
                  </a:lnTo>
                  <a:lnTo>
                    <a:pt x="94007" y="212637"/>
                  </a:lnTo>
                  <a:lnTo>
                    <a:pt x="93908" y="198682"/>
                  </a:lnTo>
                  <a:lnTo>
                    <a:pt x="94847" y="193414"/>
                  </a:lnTo>
                  <a:lnTo>
                    <a:pt x="96425" y="187998"/>
                  </a:lnTo>
                  <a:lnTo>
                    <a:pt x="98430" y="182482"/>
                  </a:lnTo>
                  <a:lnTo>
                    <a:pt x="100719" y="176900"/>
                  </a:lnTo>
                  <a:lnTo>
                    <a:pt x="103197" y="171273"/>
                  </a:lnTo>
                  <a:lnTo>
                    <a:pt x="108491" y="159942"/>
                  </a:lnTo>
                  <a:lnTo>
                    <a:pt x="122486" y="131435"/>
                  </a:lnTo>
                  <a:lnTo>
                    <a:pt x="125328" y="124771"/>
                  </a:lnTo>
                  <a:lnTo>
                    <a:pt x="128176" y="117471"/>
                  </a:lnTo>
                  <a:lnTo>
                    <a:pt x="131027" y="109746"/>
                  </a:lnTo>
                  <a:lnTo>
                    <a:pt x="133880" y="102692"/>
                  </a:lnTo>
                  <a:lnTo>
                    <a:pt x="136735" y="96084"/>
                  </a:lnTo>
                  <a:lnTo>
                    <a:pt x="142447" y="83661"/>
                  </a:lnTo>
                  <a:lnTo>
                    <a:pt x="148160" y="71791"/>
                  </a:lnTo>
                  <a:lnTo>
                    <a:pt x="151970" y="65958"/>
                  </a:lnTo>
                  <a:lnTo>
                    <a:pt x="156415" y="60165"/>
                  </a:lnTo>
                  <a:lnTo>
                    <a:pt x="161283" y="54397"/>
                  </a:lnTo>
                  <a:lnTo>
                    <a:pt x="165481" y="48647"/>
                  </a:lnTo>
                  <a:lnTo>
                    <a:pt x="169232" y="42909"/>
                  </a:lnTo>
                  <a:lnTo>
                    <a:pt x="172685" y="37179"/>
                  </a:lnTo>
                  <a:lnTo>
                    <a:pt x="175940" y="32406"/>
                  </a:lnTo>
                  <a:lnTo>
                    <a:pt x="179062" y="28271"/>
                  </a:lnTo>
                  <a:lnTo>
                    <a:pt x="182096" y="24563"/>
                  </a:lnTo>
                  <a:lnTo>
                    <a:pt x="185467" y="17902"/>
                  </a:lnTo>
                  <a:lnTo>
                    <a:pt x="186965" y="11766"/>
                  </a:lnTo>
                  <a:lnTo>
                    <a:pt x="187631" y="5865"/>
                  </a:lnTo>
                  <a:lnTo>
                    <a:pt x="186856" y="3910"/>
                  </a:lnTo>
                  <a:lnTo>
                    <a:pt x="185387" y="2607"/>
                  </a:lnTo>
                  <a:lnTo>
                    <a:pt x="180737" y="515"/>
                  </a:lnTo>
                  <a:lnTo>
                    <a:pt x="175380" y="153"/>
                  </a:lnTo>
                  <a:lnTo>
                    <a:pt x="17101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24"/>
            <p:cNvSpPr/>
            <p:nvPr/>
          </p:nvSpPr>
          <p:spPr>
            <a:xfrm>
              <a:off x="5866588" y="4886325"/>
              <a:ext cx="205562" cy="222848"/>
            </a:xfrm>
            <a:custGeom>
              <a:avLst/>
              <a:gdLst/>
              <a:ahLst/>
              <a:cxnLst/>
              <a:rect l="0" t="0" r="0" b="0"/>
              <a:pathLst>
                <a:path w="205562" h="222848">
                  <a:moveTo>
                    <a:pt x="102729" y="25717"/>
                  </a:moveTo>
                  <a:lnTo>
                    <a:pt x="89959" y="25717"/>
                  </a:lnTo>
                  <a:lnTo>
                    <a:pt x="87548" y="26670"/>
                  </a:lnTo>
                  <a:lnTo>
                    <a:pt x="82329" y="30268"/>
                  </a:lnTo>
                  <a:lnTo>
                    <a:pt x="76157" y="34448"/>
                  </a:lnTo>
                  <a:lnTo>
                    <a:pt x="68377" y="38487"/>
                  </a:lnTo>
                  <a:lnTo>
                    <a:pt x="64587" y="40899"/>
                  </a:lnTo>
                  <a:lnTo>
                    <a:pt x="61109" y="43458"/>
                  </a:lnTo>
                  <a:lnTo>
                    <a:pt x="57837" y="46117"/>
                  </a:lnTo>
                  <a:lnTo>
                    <a:pt x="54704" y="49794"/>
                  </a:lnTo>
                  <a:lnTo>
                    <a:pt x="51662" y="54151"/>
                  </a:lnTo>
                  <a:lnTo>
                    <a:pt x="48682" y="58961"/>
                  </a:lnTo>
                  <a:lnTo>
                    <a:pt x="44790" y="63120"/>
                  </a:lnTo>
                  <a:lnTo>
                    <a:pt x="40290" y="66845"/>
                  </a:lnTo>
                  <a:lnTo>
                    <a:pt x="35386" y="70280"/>
                  </a:lnTo>
                  <a:lnTo>
                    <a:pt x="31164" y="74476"/>
                  </a:lnTo>
                  <a:lnTo>
                    <a:pt x="27396" y="79178"/>
                  </a:lnTo>
                  <a:lnTo>
                    <a:pt x="23933" y="84218"/>
                  </a:lnTo>
                  <a:lnTo>
                    <a:pt x="21623" y="89482"/>
                  </a:lnTo>
                  <a:lnTo>
                    <a:pt x="20083" y="94897"/>
                  </a:lnTo>
                  <a:lnTo>
                    <a:pt x="19057" y="100412"/>
                  </a:lnTo>
                  <a:lnTo>
                    <a:pt x="17420" y="105994"/>
                  </a:lnTo>
                  <a:lnTo>
                    <a:pt x="15376" y="111620"/>
                  </a:lnTo>
                  <a:lnTo>
                    <a:pt x="13062" y="117276"/>
                  </a:lnTo>
                  <a:lnTo>
                    <a:pt x="10566" y="122951"/>
                  </a:lnTo>
                  <a:lnTo>
                    <a:pt x="5252" y="134337"/>
                  </a:lnTo>
                  <a:lnTo>
                    <a:pt x="3455" y="140041"/>
                  </a:lnTo>
                  <a:lnTo>
                    <a:pt x="2256" y="145748"/>
                  </a:lnTo>
                  <a:lnTo>
                    <a:pt x="1457" y="151458"/>
                  </a:lnTo>
                  <a:lnTo>
                    <a:pt x="924" y="157169"/>
                  </a:lnTo>
                  <a:lnTo>
                    <a:pt x="570" y="162882"/>
                  </a:lnTo>
                  <a:lnTo>
                    <a:pt x="174" y="173357"/>
                  </a:lnTo>
                  <a:lnTo>
                    <a:pt x="0" y="181187"/>
                  </a:lnTo>
                  <a:lnTo>
                    <a:pt x="905" y="184609"/>
                  </a:lnTo>
                  <a:lnTo>
                    <a:pt x="4452" y="190951"/>
                  </a:lnTo>
                  <a:lnTo>
                    <a:pt x="6731" y="194928"/>
                  </a:lnTo>
                  <a:lnTo>
                    <a:pt x="11803" y="204427"/>
                  </a:lnTo>
                  <a:lnTo>
                    <a:pt x="15442" y="207722"/>
                  </a:lnTo>
                  <a:lnTo>
                    <a:pt x="19772" y="209918"/>
                  </a:lnTo>
                  <a:lnTo>
                    <a:pt x="24565" y="211383"/>
                  </a:lnTo>
                  <a:lnTo>
                    <a:pt x="28712" y="213312"/>
                  </a:lnTo>
                  <a:lnTo>
                    <a:pt x="32430" y="215551"/>
                  </a:lnTo>
                  <a:lnTo>
                    <a:pt x="35861" y="217995"/>
                  </a:lnTo>
                  <a:lnTo>
                    <a:pt x="42212" y="220712"/>
                  </a:lnTo>
                  <a:lnTo>
                    <a:pt x="45240" y="221436"/>
                  </a:lnTo>
                  <a:lnTo>
                    <a:pt x="49163" y="221919"/>
                  </a:lnTo>
                  <a:lnTo>
                    <a:pt x="53683" y="222241"/>
                  </a:lnTo>
                  <a:lnTo>
                    <a:pt x="58602" y="222456"/>
                  </a:lnTo>
                  <a:lnTo>
                    <a:pt x="69147" y="222694"/>
                  </a:lnTo>
                  <a:lnTo>
                    <a:pt x="91439" y="222847"/>
                  </a:lnTo>
                  <a:lnTo>
                    <a:pt x="97108" y="221907"/>
                  </a:lnTo>
                  <a:lnTo>
                    <a:pt x="102791" y="220328"/>
                  </a:lnTo>
                  <a:lnTo>
                    <a:pt x="108486" y="218323"/>
                  </a:lnTo>
                  <a:lnTo>
                    <a:pt x="114186" y="216034"/>
                  </a:lnTo>
                  <a:lnTo>
                    <a:pt x="119892" y="213554"/>
                  </a:lnTo>
                  <a:lnTo>
                    <a:pt x="131312" y="208260"/>
                  </a:lnTo>
                  <a:lnTo>
                    <a:pt x="142738" y="202732"/>
                  </a:lnTo>
                  <a:lnTo>
                    <a:pt x="147499" y="199925"/>
                  </a:lnTo>
                  <a:lnTo>
                    <a:pt x="151626" y="197101"/>
                  </a:lnTo>
                  <a:lnTo>
                    <a:pt x="155329" y="194265"/>
                  </a:lnTo>
                  <a:lnTo>
                    <a:pt x="159703" y="190470"/>
                  </a:lnTo>
                  <a:lnTo>
                    <a:pt x="164524" y="186035"/>
                  </a:lnTo>
                  <a:lnTo>
                    <a:pt x="174961" y="176027"/>
                  </a:lnTo>
                  <a:lnTo>
                    <a:pt x="185950" y="165229"/>
                  </a:lnTo>
                  <a:lnTo>
                    <a:pt x="189642" y="159682"/>
                  </a:lnTo>
                  <a:lnTo>
                    <a:pt x="192103" y="154080"/>
                  </a:lnTo>
                  <a:lnTo>
                    <a:pt x="193745" y="148440"/>
                  </a:lnTo>
                  <a:lnTo>
                    <a:pt x="195791" y="143727"/>
                  </a:lnTo>
                  <a:lnTo>
                    <a:pt x="198108" y="139633"/>
                  </a:lnTo>
                  <a:lnTo>
                    <a:pt x="200605" y="135951"/>
                  </a:lnTo>
                  <a:lnTo>
                    <a:pt x="202270" y="131591"/>
                  </a:lnTo>
                  <a:lnTo>
                    <a:pt x="203379" y="126780"/>
                  </a:lnTo>
                  <a:lnTo>
                    <a:pt x="204119" y="121667"/>
                  </a:lnTo>
                  <a:lnTo>
                    <a:pt x="204613" y="116354"/>
                  </a:lnTo>
                  <a:lnTo>
                    <a:pt x="204941" y="110907"/>
                  </a:lnTo>
                  <a:lnTo>
                    <a:pt x="205306" y="99774"/>
                  </a:lnTo>
                  <a:lnTo>
                    <a:pt x="205561" y="75956"/>
                  </a:lnTo>
                  <a:lnTo>
                    <a:pt x="204621" y="71592"/>
                  </a:lnTo>
                  <a:lnTo>
                    <a:pt x="203042" y="66778"/>
                  </a:lnTo>
                  <a:lnTo>
                    <a:pt x="201037" y="61664"/>
                  </a:lnTo>
                  <a:lnTo>
                    <a:pt x="198747" y="56349"/>
                  </a:lnTo>
                  <a:lnTo>
                    <a:pt x="193664" y="45364"/>
                  </a:lnTo>
                  <a:lnTo>
                    <a:pt x="190975" y="40720"/>
                  </a:lnTo>
                  <a:lnTo>
                    <a:pt x="188230" y="36672"/>
                  </a:lnTo>
                  <a:lnTo>
                    <a:pt x="185447" y="33020"/>
                  </a:lnTo>
                  <a:lnTo>
                    <a:pt x="181687" y="29633"/>
                  </a:lnTo>
                  <a:lnTo>
                    <a:pt x="177275" y="26423"/>
                  </a:lnTo>
                  <a:lnTo>
                    <a:pt x="172429" y="23330"/>
                  </a:lnTo>
                  <a:lnTo>
                    <a:pt x="168245" y="20316"/>
                  </a:lnTo>
                  <a:lnTo>
                    <a:pt x="164505" y="17354"/>
                  </a:lnTo>
                  <a:lnTo>
                    <a:pt x="161058" y="14427"/>
                  </a:lnTo>
                  <a:lnTo>
                    <a:pt x="156855" y="11522"/>
                  </a:lnTo>
                  <a:lnTo>
                    <a:pt x="152148" y="8634"/>
                  </a:lnTo>
                  <a:lnTo>
                    <a:pt x="147105" y="5756"/>
                  </a:lnTo>
                  <a:lnTo>
                    <a:pt x="142791" y="3837"/>
                  </a:lnTo>
                  <a:lnTo>
                    <a:pt x="138962" y="2558"/>
                  </a:lnTo>
                  <a:lnTo>
                    <a:pt x="135457" y="1705"/>
                  </a:lnTo>
                  <a:lnTo>
                    <a:pt x="132168" y="1137"/>
                  </a:lnTo>
                  <a:lnTo>
                    <a:pt x="125973" y="505"/>
                  </a:lnTo>
                  <a:lnTo>
                    <a:pt x="122035" y="337"/>
                  </a:lnTo>
                  <a:lnTo>
                    <a:pt x="108344" y="99"/>
                  </a:lnTo>
                  <a:lnTo>
                    <a:pt x="8558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25"/>
            <p:cNvSpPr/>
            <p:nvPr/>
          </p:nvSpPr>
          <p:spPr>
            <a:xfrm>
              <a:off x="6133494" y="4826810"/>
              <a:ext cx="123321" cy="119481"/>
            </a:xfrm>
            <a:custGeom>
              <a:avLst/>
              <a:gdLst/>
              <a:ahLst/>
              <a:cxnLst/>
              <a:rect l="0" t="0" r="0" b="0"/>
              <a:pathLst>
                <a:path w="123321" h="119481">
                  <a:moveTo>
                    <a:pt x="41563" y="50942"/>
                  </a:moveTo>
                  <a:lnTo>
                    <a:pt x="17144" y="50942"/>
                  </a:lnTo>
                  <a:lnTo>
                    <a:pt x="16711" y="51895"/>
                  </a:lnTo>
                  <a:lnTo>
                    <a:pt x="16231" y="55493"/>
                  </a:lnTo>
                  <a:lnTo>
                    <a:pt x="15150" y="57786"/>
                  </a:lnTo>
                  <a:lnTo>
                    <a:pt x="13477" y="60267"/>
                  </a:lnTo>
                  <a:lnTo>
                    <a:pt x="11409" y="62874"/>
                  </a:lnTo>
                  <a:lnTo>
                    <a:pt x="10030" y="65564"/>
                  </a:lnTo>
                  <a:lnTo>
                    <a:pt x="9111" y="68310"/>
                  </a:lnTo>
                  <a:lnTo>
                    <a:pt x="8498" y="71093"/>
                  </a:lnTo>
                  <a:lnTo>
                    <a:pt x="7138" y="73901"/>
                  </a:lnTo>
                  <a:lnTo>
                    <a:pt x="5278" y="76725"/>
                  </a:lnTo>
                  <a:lnTo>
                    <a:pt x="3086" y="79561"/>
                  </a:lnTo>
                  <a:lnTo>
                    <a:pt x="1624" y="83356"/>
                  </a:lnTo>
                  <a:lnTo>
                    <a:pt x="650" y="87792"/>
                  </a:lnTo>
                  <a:lnTo>
                    <a:pt x="0" y="92654"/>
                  </a:lnTo>
                  <a:lnTo>
                    <a:pt x="519" y="95895"/>
                  </a:lnTo>
                  <a:lnTo>
                    <a:pt x="1818" y="98055"/>
                  </a:lnTo>
                  <a:lnTo>
                    <a:pt x="3637" y="99496"/>
                  </a:lnTo>
                  <a:lnTo>
                    <a:pt x="4848" y="101409"/>
                  </a:lnTo>
                  <a:lnTo>
                    <a:pt x="5657" y="103637"/>
                  </a:lnTo>
                  <a:lnTo>
                    <a:pt x="6196" y="106074"/>
                  </a:lnTo>
                  <a:lnTo>
                    <a:pt x="7507" y="108652"/>
                  </a:lnTo>
                  <a:lnTo>
                    <a:pt x="9334" y="111323"/>
                  </a:lnTo>
                  <a:lnTo>
                    <a:pt x="11505" y="114056"/>
                  </a:lnTo>
                  <a:lnTo>
                    <a:pt x="13904" y="115878"/>
                  </a:lnTo>
                  <a:lnTo>
                    <a:pt x="16456" y="117093"/>
                  </a:lnTo>
                  <a:lnTo>
                    <a:pt x="19111" y="117902"/>
                  </a:lnTo>
                  <a:lnTo>
                    <a:pt x="21832" y="118442"/>
                  </a:lnTo>
                  <a:lnTo>
                    <a:pt x="24599" y="118802"/>
                  </a:lnTo>
                  <a:lnTo>
                    <a:pt x="27396" y="119042"/>
                  </a:lnTo>
                  <a:lnTo>
                    <a:pt x="30213" y="119202"/>
                  </a:lnTo>
                  <a:lnTo>
                    <a:pt x="35884" y="119380"/>
                  </a:lnTo>
                  <a:lnTo>
                    <a:pt x="44432" y="119480"/>
                  </a:lnTo>
                  <a:lnTo>
                    <a:pt x="47285" y="118542"/>
                  </a:lnTo>
                  <a:lnTo>
                    <a:pt x="50140" y="116964"/>
                  </a:lnTo>
                  <a:lnTo>
                    <a:pt x="52996" y="114958"/>
                  </a:lnTo>
                  <a:lnTo>
                    <a:pt x="55853" y="112670"/>
                  </a:lnTo>
                  <a:lnTo>
                    <a:pt x="58710" y="110191"/>
                  </a:lnTo>
                  <a:lnTo>
                    <a:pt x="61567" y="107587"/>
                  </a:lnTo>
                  <a:lnTo>
                    <a:pt x="64424" y="105850"/>
                  </a:lnTo>
                  <a:lnTo>
                    <a:pt x="67281" y="104692"/>
                  </a:lnTo>
                  <a:lnTo>
                    <a:pt x="70138" y="103921"/>
                  </a:lnTo>
                  <a:lnTo>
                    <a:pt x="72996" y="102453"/>
                  </a:lnTo>
                  <a:lnTo>
                    <a:pt x="75853" y="100523"/>
                  </a:lnTo>
                  <a:lnTo>
                    <a:pt x="78710" y="98284"/>
                  </a:lnTo>
                  <a:lnTo>
                    <a:pt x="81568" y="94886"/>
                  </a:lnTo>
                  <a:lnTo>
                    <a:pt x="84426" y="90715"/>
                  </a:lnTo>
                  <a:lnTo>
                    <a:pt x="87283" y="86030"/>
                  </a:lnTo>
                  <a:lnTo>
                    <a:pt x="90141" y="81954"/>
                  </a:lnTo>
                  <a:lnTo>
                    <a:pt x="92998" y="78284"/>
                  </a:lnTo>
                  <a:lnTo>
                    <a:pt x="95856" y="74885"/>
                  </a:lnTo>
                  <a:lnTo>
                    <a:pt x="98713" y="70714"/>
                  </a:lnTo>
                  <a:lnTo>
                    <a:pt x="101571" y="66029"/>
                  </a:lnTo>
                  <a:lnTo>
                    <a:pt x="104428" y="61000"/>
                  </a:lnTo>
                  <a:lnTo>
                    <a:pt x="107286" y="56695"/>
                  </a:lnTo>
                  <a:lnTo>
                    <a:pt x="110143" y="52872"/>
                  </a:lnTo>
                  <a:lnTo>
                    <a:pt x="113000" y="49371"/>
                  </a:lnTo>
                  <a:lnTo>
                    <a:pt x="114906" y="46085"/>
                  </a:lnTo>
                  <a:lnTo>
                    <a:pt x="116176" y="42941"/>
                  </a:lnTo>
                  <a:lnTo>
                    <a:pt x="117022" y="39894"/>
                  </a:lnTo>
                  <a:lnTo>
                    <a:pt x="118539" y="36909"/>
                  </a:lnTo>
                  <a:lnTo>
                    <a:pt x="120503" y="33966"/>
                  </a:lnTo>
                  <a:lnTo>
                    <a:pt x="122765" y="31053"/>
                  </a:lnTo>
                  <a:lnTo>
                    <a:pt x="123320" y="29110"/>
                  </a:lnTo>
                  <a:lnTo>
                    <a:pt x="122738" y="27815"/>
                  </a:lnTo>
                  <a:lnTo>
                    <a:pt x="121397" y="26952"/>
                  </a:lnTo>
                  <a:lnTo>
                    <a:pt x="120503" y="25424"/>
                  </a:lnTo>
                  <a:lnTo>
                    <a:pt x="119908" y="23452"/>
                  </a:lnTo>
                  <a:lnTo>
                    <a:pt x="119510" y="21185"/>
                  </a:lnTo>
                  <a:lnTo>
                    <a:pt x="118293" y="18722"/>
                  </a:lnTo>
                  <a:lnTo>
                    <a:pt x="116528" y="16127"/>
                  </a:lnTo>
                  <a:lnTo>
                    <a:pt x="114400" y="13445"/>
                  </a:lnTo>
                  <a:lnTo>
                    <a:pt x="112029" y="10704"/>
                  </a:lnTo>
                  <a:lnTo>
                    <a:pt x="109495" y="7924"/>
                  </a:lnTo>
                  <a:lnTo>
                    <a:pt x="106854" y="5119"/>
                  </a:lnTo>
                  <a:lnTo>
                    <a:pt x="104140" y="3248"/>
                  </a:lnTo>
                  <a:lnTo>
                    <a:pt x="101378" y="2001"/>
                  </a:lnTo>
                  <a:lnTo>
                    <a:pt x="98585" y="1170"/>
                  </a:lnTo>
                  <a:lnTo>
                    <a:pt x="95770" y="615"/>
                  </a:lnTo>
                  <a:lnTo>
                    <a:pt x="92941" y="246"/>
                  </a:lnTo>
                  <a:lnTo>
                    <a:pt x="90102" y="0"/>
                  </a:lnTo>
                  <a:lnTo>
                    <a:pt x="86305" y="788"/>
                  </a:lnTo>
                  <a:lnTo>
                    <a:pt x="81869" y="2266"/>
                  </a:lnTo>
                  <a:lnTo>
                    <a:pt x="77006" y="4204"/>
                  </a:lnTo>
                  <a:lnTo>
                    <a:pt x="71859" y="5496"/>
                  </a:lnTo>
                  <a:lnTo>
                    <a:pt x="66523" y="6357"/>
                  </a:lnTo>
                  <a:lnTo>
                    <a:pt x="61060" y="6931"/>
                  </a:lnTo>
                  <a:lnTo>
                    <a:pt x="55514" y="8266"/>
                  </a:lnTo>
                  <a:lnTo>
                    <a:pt x="49911" y="10109"/>
                  </a:lnTo>
                  <a:lnTo>
                    <a:pt x="44271" y="12290"/>
                  </a:lnTo>
                  <a:lnTo>
                    <a:pt x="39558" y="14697"/>
                  </a:lnTo>
                  <a:lnTo>
                    <a:pt x="35464" y="17254"/>
                  </a:lnTo>
                  <a:lnTo>
                    <a:pt x="31782" y="19911"/>
                  </a:lnTo>
                  <a:lnTo>
                    <a:pt x="28375" y="21682"/>
                  </a:lnTo>
                  <a:lnTo>
                    <a:pt x="25151" y="22863"/>
                  </a:lnTo>
                  <a:lnTo>
                    <a:pt x="15846" y="252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26"/>
            <p:cNvSpPr/>
            <p:nvPr/>
          </p:nvSpPr>
          <p:spPr>
            <a:xfrm>
              <a:off x="4057681" y="5392102"/>
              <a:ext cx="197128" cy="291466"/>
            </a:xfrm>
            <a:custGeom>
              <a:avLst/>
              <a:gdLst/>
              <a:ahLst/>
              <a:cxnLst/>
              <a:rect l="0" t="0" r="0" b="0"/>
              <a:pathLst>
                <a:path w="197128" h="291466">
                  <a:moveTo>
                    <a:pt x="25686" y="0"/>
                  </a:moveTo>
                  <a:lnTo>
                    <a:pt x="17218" y="0"/>
                  </a:lnTo>
                  <a:lnTo>
                    <a:pt x="17120" y="8731"/>
                  </a:lnTo>
                  <a:lnTo>
                    <a:pt x="17114" y="28963"/>
                  </a:lnTo>
                  <a:lnTo>
                    <a:pt x="14574" y="37003"/>
                  </a:lnTo>
                  <a:lnTo>
                    <a:pt x="12563" y="41813"/>
                  </a:lnTo>
                  <a:lnTo>
                    <a:pt x="11222" y="46926"/>
                  </a:lnTo>
                  <a:lnTo>
                    <a:pt x="10328" y="52239"/>
                  </a:lnTo>
                  <a:lnTo>
                    <a:pt x="9732" y="57686"/>
                  </a:lnTo>
                  <a:lnTo>
                    <a:pt x="9071" y="66278"/>
                  </a:lnTo>
                  <a:lnTo>
                    <a:pt x="8894" y="69903"/>
                  </a:lnTo>
                  <a:lnTo>
                    <a:pt x="7824" y="75177"/>
                  </a:lnTo>
                  <a:lnTo>
                    <a:pt x="6158" y="81551"/>
                  </a:lnTo>
                  <a:lnTo>
                    <a:pt x="4095" y="88657"/>
                  </a:lnTo>
                  <a:lnTo>
                    <a:pt x="2719" y="94347"/>
                  </a:lnTo>
                  <a:lnTo>
                    <a:pt x="1191" y="103210"/>
                  </a:lnTo>
                  <a:lnTo>
                    <a:pt x="784" y="107859"/>
                  </a:lnTo>
                  <a:lnTo>
                    <a:pt x="512" y="112864"/>
                  </a:lnTo>
                  <a:lnTo>
                    <a:pt x="210" y="123504"/>
                  </a:lnTo>
                  <a:lnTo>
                    <a:pt x="0" y="146980"/>
                  </a:lnTo>
                  <a:lnTo>
                    <a:pt x="942" y="150374"/>
                  </a:lnTo>
                  <a:lnTo>
                    <a:pt x="4529" y="156685"/>
                  </a:lnTo>
                  <a:lnTo>
                    <a:pt x="6758" y="162666"/>
                  </a:lnTo>
                  <a:lnTo>
                    <a:pt x="7352" y="165594"/>
                  </a:lnTo>
                  <a:lnTo>
                    <a:pt x="8701" y="167546"/>
                  </a:lnTo>
                  <a:lnTo>
                    <a:pt x="10553" y="168848"/>
                  </a:lnTo>
                  <a:lnTo>
                    <a:pt x="12739" y="169715"/>
                  </a:lnTo>
                  <a:lnTo>
                    <a:pt x="14197" y="171246"/>
                  </a:lnTo>
                  <a:lnTo>
                    <a:pt x="15170" y="173219"/>
                  </a:lnTo>
                  <a:lnTo>
                    <a:pt x="15818" y="175487"/>
                  </a:lnTo>
                  <a:lnTo>
                    <a:pt x="17202" y="176999"/>
                  </a:lnTo>
                  <a:lnTo>
                    <a:pt x="19078" y="178007"/>
                  </a:lnTo>
                  <a:lnTo>
                    <a:pt x="21280" y="178679"/>
                  </a:lnTo>
                  <a:lnTo>
                    <a:pt x="24654" y="179127"/>
                  </a:lnTo>
                  <a:lnTo>
                    <a:pt x="28808" y="179426"/>
                  </a:lnTo>
                  <a:lnTo>
                    <a:pt x="37551" y="179757"/>
                  </a:lnTo>
                  <a:lnTo>
                    <a:pt x="44612" y="179905"/>
                  </a:lnTo>
                  <a:lnTo>
                    <a:pt x="47828" y="178992"/>
                  </a:lnTo>
                  <a:lnTo>
                    <a:pt x="53942" y="175437"/>
                  </a:lnTo>
                  <a:lnTo>
                    <a:pt x="59834" y="170682"/>
                  </a:lnTo>
                  <a:lnTo>
                    <a:pt x="65628" y="165394"/>
                  </a:lnTo>
                  <a:lnTo>
                    <a:pt x="71378" y="159869"/>
                  </a:lnTo>
                  <a:lnTo>
                    <a:pt x="84521" y="146852"/>
                  </a:lnTo>
                  <a:lnTo>
                    <a:pt x="88722" y="141716"/>
                  </a:lnTo>
                  <a:lnTo>
                    <a:pt x="92475" y="136388"/>
                  </a:lnTo>
                  <a:lnTo>
                    <a:pt x="95929" y="130930"/>
                  </a:lnTo>
                  <a:lnTo>
                    <a:pt x="100138" y="125387"/>
                  </a:lnTo>
                  <a:lnTo>
                    <a:pt x="104848" y="119787"/>
                  </a:lnTo>
                  <a:lnTo>
                    <a:pt x="109893" y="114148"/>
                  </a:lnTo>
                  <a:lnTo>
                    <a:pt x="114209" y="108483"/>
                  </a:lnTo>
                  <a:lnTo>
                    <a:pt x="118039" y="102803"/>
                  </a:lnTo>
                  <a:lnTo>
                    <a:pt x="121545" y="97110"/>
                  </a:lnTo>
                  <a:lnTo>
                    <a:pt x="124834" y="91410"/>
                  </a:lnTo>
                  <a:lnTo>
                    <a:pt x="131029" y="79997"/>
                  </a:lnTo>
                  <a:lnTo>
                    <a:pt x="139872" y="62861"/>
                  </a:lnTo>
                  <a:lnTo>
                    <a:pt x="143720" y="57148"/>
                  </a:lnTo>
                  <a:lnTo>
                    <a:pt x="148190" y="51433"/>
                  </a:lnTo>
                  <a:lnTo>
                    <a:pt x="153076" y="45719"/>
                  </a:lnTo>
                  <a:lnTo>
                    <a:pt x="158504" y="36830"/>
                  </a:lnTo>
                  <a:lnTo>
                    <a:pt x="161869" y="29703"/>
                  </a:lnTo>
                  <a:lnTo>
                    <a:pt x="166539" y="23362"/>
                  </a:lnTo>
                  <a:lnTo>
                    <a:pt x="169250" y="17368"/>
                  </a:lnTo>
                  <a:lnTo>
                    <a:pt x="170776" y="8638"/>
                  </a:lnTo>
                  <a:lnTo>
                    <a:pt x="171415" y="45"/>
                  </a:lnTo>
                  <a:lnTo>
                    <a:pt x="171417" y="4564"/>
                  </a:lnTo>
                  <a:lnTo>
                    <a:pt x="172370" y="5901"/>
                  </a:lnTo>
                  <a:lnTo>
                    <a:pt x="173958" y="6791"/>
                  </a:lnTo>
                  <a:lnTo>
                    <a:pt x="175969" y="7385"/>
                  </a:lnTo>
                  <a:lnTo>
                    <a:pt x="177310" y="8733"/>
                  </a:lnTo>
                  <a:lnTo>
                    <a:pt x="178204" y="10585"/>
                  </a:lnTo>
                  <a:lnTo>
                    <a:pt x="179197" y="15182"/>
                  </a:lnTo>
                  <a:lnTo>
                    <a:pt x="179756" y="24078"/>
                  </a:lnTo>
                  <a:lnTo>
                    <a:pt x="179944" y="43668"/>
                  </a:lnTo>
                  <a:lnTo>
                    <a:pt x="179960" y="49115"/>
                  </a:lnTo>
                  <a:lnTo>
                    <a:pt x="180923" y="53698"/>
                  </a:lnTo>
                  <a:lnTo>
                    <a:pt x="184532" y="61331"/>
                  </a:lnTo>
                  <a:lnTo>
                    <a:pt x="186772" y="70438"/>
                  </a:lnTo>
                  <a:lnTo>
                    <a:pt x="187369" y="75534"/>
                  </a:lnTo>
                  <a:lnTo>
                    <a:pt x="187767" y="80836"/>
                  </a:lnTo>
                  <a:lnTo>
                    <a:pt x="188033" y="86276"/>
                  </a:lnTo>
                  <a:lnTo>
                    <a:pt x="188328" y="97400"/>
                  </a:lnTo>
                  <a:lnTo>
                    <a:pt x="188459" y="108694"/>
                  </a:lnTo>
                  <a:lnTo>
                    <a:pt x="189446" y="114373"/>
                  </a:lnTo>
                  <a:lnTo>
                    <a:pt x="191057" y="120064"/>
                  </a:lnTo>
                  <a:lnTo>
                    <a:pt x="193083" y="125762"/>
                  </a:lnTo>
                  <a:lnTo>
                    <a:pt x="194434" y="131467"/>
                  </a:lnTo>
                  <a:lnTo>
                    <a:pt x="195335" y="137175"/>
                  </a:lnTo>
                  <a:lnTo>
                    <a:pt x="195935" y="142885"/>
                  </a:lnTo>
                  <a:lnTo>
                    <a:pt x="196336" y="148597"/>
                  </a:lnTo>
                  <a:lnTo>
                    <a:pt x="196602" y="154309"/>
                  </a:lnTo>
                  <a:lnTo>
                    <a:pt x="196899" y="165737"/>
                  </a:lnTo>
                  <a:lnTo>
                    <a:pt x="197127" y="206904"/>
                  </a:lnTo>
                  <a:lnTo>
                    <a:pt x="196177" y="211279"/>
                  </a:lnTo>
                  <a:lnTo>
                    <a:pt x="194592" y="216100"/>
                  </a:lnTo>
                  <a:lnTo>
                    <a:pt x="192582" y="221219"/>
                  </a:lnTo>
                  <a:lnTo>
                    <a:pt x="187809" y="229447"/>
                  </a:lnTo>
                  <a:lnTo>
                    <a:pt x="185203" y="232975"/>
                  </a:lnTo>
                  <a:lnTo>
                    <a:pt x="183466" y="237231"/>
                  </a:lnTo>
                  <a:lnTo>
                    <a:pt x="182308" y="241975"/>
                  </a:lnTo>
                  <a:lnTo>
                    <a:pt x="181536" y="247041"/>
                  </a:lnTo>
                  <a:lnTo>
                    <a:pt x="178137" y="255211"/>
                  </a:lnTo>
                  <a:lnTo>
                    <a:pt x="175898" y="258724"/>
                  </a:lnTo>
                  <a:lnTo>
                    <a:pt x="172500" y="262017"/>
                  </a:lnTo>
                  <a:lnTo>
                    <a:pt x="168330" y="265166"/>
                  </a:lnTo>
                  <a:lnTo>
                    <a:pt x="163644" y="268217"/>
                  </a:lnTo>
                  <a:lnTo>
                    <a:pt x="159568" y="271204"/>
                  </a:lnTo>
                  <a:lnTo>
                    <a:pt x="155898" y="274148"/>
                  </a:lnTo>
                  <a:lnTo>
                    <a:pt x="152499" y="277063"/>
                  </a:lnTo>
                  <a:lnTo>
                    <a:pt x="148328" y="279006"/>
                  </a:lnTo>
                  <a:lnTo>
                    <a:pt x="143643" y="280302"/>
                  </a:lnTo>
                  <a:lnTo>
                    <a:pt x="138614" y="281166"/>
                  </a:lnTo>
                  <a:lnTo>
                    <a:pt x="134309" y="282694"/>
                  </a:lnTo>
                  <a:lnTo>
                    <a:pt x="130486" y="284665"/>
                  </a:lnTo>
                  <a:lnTo>
                    <a:pt x="126985" y="286932"/>
                  </a:lnTo>
                  <a:lnTo>
                    <a:pt x="122746" y="288443"/>
                  </a:lnTo>
                  <a:lnTo>
                    <a:pt x="118016" y="289450"/>
                  </a:lnTo>
                  <a:lnTo>
                    <a:pt x="112957" y="290122"/>
                  </a:lnTo>
                  <a:lnTo>
                    <a:pt x="108631" y="290570"/>
                  </a:lnTo>
                  <a:lnTo>
                    <a:pt x="104795" y="290868"/>
                  </a:lnTo>
                  <a:lnTo>
                    <a:pt x="101286" y="291067"/>
                  </a:lnTo>
                  <a:lnTo>
                    <a:pt x="92306" y="291288"/>
                  </a:lnTo>
                  <a:lnTo>
                    <a:pt x="34259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27"/>
            <p:cNvSpPr/>
            <p:nvPr/>
          </p:nvSpPr>
          <p:spPr>
            <a:xfrm>
              <a:off x="4314825" y="5392115"/>
              <a:ext cx="187245" cy="180010"/>
            </a:xfrm>
            <a:custGeom>
              <a:avLst/>
              <a:gdLst/>
              <a:ahLst/>
              <a:cxnLst/>
              <a:rect l="0" t="0" r="0" b="0"/>
              <a:pathLst>
                <a:path w="187245" h="180010">
                  <a:moveTo>
                    <a:pt x="0" y="111430"/>
                  </a:moveTo>
                  <a:lnTo>
                    <a:pt x="4550" y="111430"/>
                  </a:lnTo>
                  <a:lnTo>
                    <a:pt x="6843" y="112382"/>
                  </a:lnTo>
                  <a:lnTo>
                    <a:pt x="11931" y="115980"/>
                  </a:lnTo>
                  <a:lnTo>
                    <a:pt x="14621" y="117321"/>
                  </a:lnTo>
                  <a:lnTo>
                    <a:pt x="20150" y="118811"/>
                  </a:lnTo>
                  <a:lnTo>
                    <a:pt x="23911" y="119208"/>
                  </a:lnTo>
                  <a:lnTo>
                    <a:pt x="28323" y="119472"/>
                  </a:lnTo>
                  <a:lnTo>
                    <a:pt x="37352" y="119767"/>
                  </a:lnTo>
                  <a:lnTo>
                    <a:pt x="44541" y="119897"/>
                  </a:lnTo>
                  <a:lnTo>
                    <a:pt x="47791" y="118980"/>
                  </a:lnTo>
                  <a:lnTo>
                    <a:pt x="50911" y="117416"/>
                  </a:lnTo>
                  <a:lnTo>
                    <a:pt x="53943" y="115420"/>
                  </a:lnTo>
                  <a:lnTo>
                    <a:pt x="57869" y="114090"/>
                  </a:lnTo>
                  <a:lnTo>
                    <a:pt x="62392" y="113204"/>
                  </a:lnTo>
                  <a:lnTo>
                    <a:pt x="67312" y="112612"/>
                  </a:lnTo>
                  <a:lnTo>
                    <a:pt x="71545" y="111265"/>
                  </a:lnTo>
                  <a:lnTo>
                    <a:pt x="75319" y="109415"/>
                  </a:lnTo>
                  <a:lnTo>
                    <a:pt x="78787" y="107229"/>
                  </a:lnTo>
                  <a:lnTo>
                    <a:pt x="83005" y="105772"/>
                  </a:lnTo>
                  <a:lnTo>
                    <a:pt x="87721" y="104801"/>
                  </a:lnTo>
                  <a:lnTo>
                    <a:pt x="92771" y="104153"/>
                  </a:lnTo>
                  <a:lnTo>
                    <a:pt x="98042" y="102768"/>
                  </a:lnTo>
                  <a:lnTo>
                    <a:pt x="103461" y="100893"/>
                  </a:lnTo>
                  <a:lnTo>
                    <a:pt x="108979" y="98690"/>
                  </a:lnTo>
                  <a:lnTo>
                    <a:pt x="114563" y="96269"/>
                  </a:lnTo>
                  <a:lnTo>
                    <a:pt x="125846" y="91039"/>
                  </a:lnTo>
                  <a:lnTo>
                    <a:pt x="130570" y="88311"/>
                  </a:lnTo>
                  <a:lnTo>
                    <a:pt x="134672" y="85540"/>
                  </a:lnTo>
                  <a:lnTo>
                    <a:pt x="138358" y="82739"/>
                  </a:lnTo>
                  <a:lnTo>
                    <a:pt x="142721" y="79921"/>
                  </a:lnTo>
                  <a:lnTo>
                    <a:pt x="147535" y="77088"/>
                  </a:lnTo>
                  <a:lnTo>
                    <a:pt x="152649" y="74248"/>
                  </a:lnTo>
                  <a:lnTo>
                    <a:pt x="157010" y="71402"/>
                  </a:lnTo>
                  <a:lnTo>
                    <a:pt x="160871" y="68552"/>
                  </a:lnTo>
                  <a:lnTo>
                    <a:pt x="164398" y="65699"/>
                  </a:lnTo>
                  <a:lnTo>
                    <a:pt x="167701" y="62845"/>
                  </a:lnTo>
                  <a:lnTo>
                    <a:pt x="170855" y="59990"/>
                  </a:lnTo>
                  <a:lnTo>
                    <a:pt x="173911" y="57134"/>
                  </a:lnTo>
                  <a:lnTo>
                    <a:pt x="175948" y="54277"/>
                  </a:lnTo>
                  <a:lnTo>
                    <a:pt x="177306" y="51421"/>
                  </a:lnTo>
                  <a:lnTo>
                    <a:pt x="178211" y="48564"/>
                  </a:lnTo>
                  <a:lnTo>
                    <a:pt x="179767" y="45706"/>
                  </a:lnTo>
                  <a:lnTo>
                    <a:pt x="181757" y="42849"/>
                  </a:lnTo>
                  <a:lnTo>
                    <a:pt x="184036" y="39992"/>
                  </a:lnTo>
                  <a:lnTo>
                    <a:pt x="185556" y="37135"/>
                  </a:lnTo>
                  <a:lnTo>
                    <a:pt x="186569" y="34277"/>
                  </a:lnTo>
                  <a:lnTo>
                    <a:pt x="187244" y="31420"/>
                  </a:lnTo>
                  <a:lnTo>
                    <a:pt x="186742" y="28562"/>
                  </a:lnTo>
                  <a:lnTo>
                    <a:pt x="185454" y="25705"/>
                  </a:lnTo>
                  <a:lnTo>
                    <a:pt x="183644" y="22847"/>
                  </a:lnTo>
                  <a:lnTo>
                    <a:pt x="182436" y="19989"/>
                  </a:lnTo>
                  <a:lnTo>
                    <a:pt x="181631" y="17132"/>
                  </a:lnTo>
                  <a:lnTo>
                    <a:pt x="181095" y="14275"/>
                  </a:lnTo>
                  <a:lnTo>
                    <a:pt x="179785" y="11417"/>
                  </a:lnTo>
                  <a:lnTo>
                    <a:pt x="177959" y="8560"/>
                  </a:lnTo>
                  <a:lnTo>
                    <a:pt x="175789" y="5702"/>
                  </a:lnTo>
                  <a:lnTo>
                    <a:pt x="173390" y="3797"/>
                  </a:lnTo>
                  <a:lnTo>
                    <a:pt x="170838" y="2527"/>
                  </a:lnTo>
                  <a:lnTo>
                    <a:pt x="165463" y="1116"/>
                  </a:lnTo>
                  <a:lnTo>
                    <a:pt x="159899" y="489"/>
                  </a:lnTo>
                  <a:lnTo>
                    <a:pt x="156129" y="321"/>
                  </a:lnTo>
                  <a:lnTo>
                    <a:pt x="142674" y="86"/>
                  </a:lnTo>
                  <a:lnTo>
                    <a:pt x="126080" y="0"/>
                  </a:lnTo>
                  <a:lnTo>
                    <a:pt x="122153" y="948"/>
                  </a:lnTo>
                  <a:lnTo>
                    <a:pt x="117630" y="2533"/>
                  </a:lnTo>
                  <a:lnTo>
                    <a:pt x="112710" y="4542"/>
                  </a:lnTo>
                  <a:lnTo>
                    <a:pt x="107525" y="6834"/>
                  </a:lnTo>
                  <a:lnTo>
                    <a:pt x="96684" y="11920"/>
                  </a:lnTo>
                  <a:lnTo>
                    <a:pt x="92078" y="13657"/>
                  </a:lnTo>
                  <a:lnTo>
                    <a:pt x="88055" y="14816"/>
                  </a:lnTo>
                  <a:lnTo>
                    <a:pt x="84421" y="15587"/>
                  </a:lnTo>
                  <a:lnTo>
                    <a:pt x="80093" y="18007"/>
                  </a:lnTo>
                  <a:lnTo>
                    <a:pt x="75302" y="21526"/>
                  </a:lnTo>
                  <a:lnTo>
                    <a:pt x="70204" y="25776"/>
                  </a:lnTo>
                  <a:lnTo>
                    <a:pt x="65852" y="29562"/>
                  </a:lnTo>
                  <a:lnTo>
                    <a:pt x="61999" y="33039"/>
                  </a:lnTo>
                  <a:lnTo>
                    <a:pt x="55177" y="39442"/>
                  </a:lnTo>
                  <a:lnTo>
                    <a:pt x="43037" y="51313"/>
                  </a:lnTo>
                  <a:lnTo>
                    <a:pt x="40121" y="54207"/>
                  </a:lnTo>
                  <a:lnTo>
                    <a:pt x="38177" y="58041"/>
                  </a:lnTo>
                  <a:lnTo>
                    <a:pt x="36881" y="62502"/>
                  </a:lnTo>
                  <a:lnTo>
                    <a:pt x="36018" y="67381"/>
                  </a:lnTo>
                  <a:lnTo>
                    <a:pt x="34489" y="71587"/>
                  </a:lnTo>
                  <a:lnTo>
                    <a:pt x="32517" y="75343"/>
                  </a:lnTo>
                  <a:lnTo>
                    <a:pt x="30251" y="78799"/>
                  </a:lnTo>
                  <a:lnTo>
                    <a:pt x="28740" y="83008"/>
                  </a:lnTo>
                  <a:lnTo>
                    <a:pt x="27732" y="87720"/>
                  </a:lnTo>
                  <a:lnTo>
                    <a:pt x="27061" y="92766"/>
                  </a:lnTo>
                  <a:lnTo>
                    <a:pt x="25660" y="97082"/>
                  </a:lnTo>
                  <a:lnTo>
                    <a:pt x="23774" y="100912"/>
                  </a:lnTo>
                  <a:lnTo>
                    <a:pt x="21564" y="104418"/>
                  </a:lnTo>
                  <a:lnTo>
                    <a:pt x="20091" y="108660"/>
                  </a:lnTo>
                  <a:lnTo>
                    <a:pt x="19109" y="113393"/>
                  </a:lnTo>
                  <a:lnTo>
                    <a:pt x="18454" y="118454"/>
                  </a:lnTo>
                  <a:lnTo>
                    <a:pt x="18018" y="122780"/>
                  </a:lnTo>
                  <a:lnTo>
                    <a:pt x="17727" y="126617"/>
                  </a:lnTo>
                  <a:lnTo>
                    <a:pt x="17533" y="130127"/>
                  </a:lnTo>
                  <a:lnTo>
                    <a:pt x="17317" y="136567"/>
                  </a:lnTo>
                  <a:lnTo>
                    <a:pt x="17260" y="139618"/>
                  </a:lnTo>
                  <a:lnTo>
                    <a:pt x="18174" y="142604"/>
                  </a:lnTo>
                  <a:lnTo>
                    <a:pt x="19736" y="145548"/>
                  </a:lnTo>
                  <a:lnTo>
                    <a:pt x="21730" y="148463"/>
                  </a:lnTo>
                  <a:lnTo>
                    <a:pt x="24011" y="151359"/>
                  </a:lnTo>
                  <a:lnTo>
                    <a:pt x="26485" y="154241"/>
                  </a:lnTo>
                  <a:lnTo>
                    <a:pt x="32748" y="161161"/>
                  </a:lnTo>
                  <a:lnTo>
                    <a:pt x="38384" y="166911"/>
                  </a:lnTo>
                  <a:lnTo>
                    <a:pt x="40829" y="168420"/>
                  </a:lnTo>
                  <a:lnTo>
                    <a:pt x="46086" y="170096"/>
                  </a:lnTo>
                  <a:lnTo>
                    <a:pt x="51597" y="173381"/>
                  </a:lnTo>
                  <a:lnTo>
                    <a:pt x="54400" y="175590"/>
                  </a:lnTo>
                  <a:lnTo>
                    <a:pt x="57222" y="177064"/>
                  </a:lnTo>
                  <a:lnTo>
                    <a:pt x="62897" y="178701"/>
                  </a:lnTo>
                  <a:lnTo>
                    <a:pt x="68594" y="179428"/>
                  </a:lnTo>
                  <a:lnTo>
                    <a:pt x="74301" y="179751"/>
                  </a:lnTo>
                  <a:lnTo>
                    <a:pt x="80012" y="179894"/>
                  </a:lnTo>
                  <a:lnTo>
                    <a:pt x="138367" y="180009"/>
                  </a:lnTo>
                  <a:lnTo>
                    <a:pt x="141775" y="179056"/>
                  </a:lnTo>
                  <a:lnTo>
                    <a:pt x="144999" y="177469"/>
                  </a:lnTo>
                  <a:lnTo>
                    <a:pt x="154304" y="1714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28"/>
            <p:cNvSpPr/>
            <p:nvPr/>
          </p:nvSpPr>
          <p:spPr>
            <a:xfrm>
              <a:off x="4597717" y="5358165"/>
              <a:ext cx="144393" cy="162526"/>
            </a:xfrm>
            <a:custGeom>
              <a:avLst/>
              <a:gdLst/>
              <a:ahLst/>
              <a:cxnLst/>
              <a:rect l="0" t="0" r="0" b="0"/>
              <a:pathLst>
                <a:path w="144393" h="162526">
                  <a:moveTo>
                    <a:pt x="94298" y="8220"/>
                  </a:moveTo>
                  <a:lnTo>
                    <a:pt x="86078" y="0"/>
                  </a:lnTo>
                  <a:lnTo>
                    <a:pt x="83342" y="2344"/>
                  </a:lnTo>
                  <a:lnTo>
                    <a:pt x="81279" y="4303"/>
                  </a:lnTo>
                  <a:lnTo>
                    <a:pt x="78951" y="5608"/>
                  </a:lnTo>
                  <a:lnTo>
                    <a:pt x="76447" y="6479"/>
                  </a:lnTo>
                  <a:lnTo>
                    <a:pt x="73824" y="7059"/>
                  </a:lnTo>
                  <a:lnTo>
                    <a:pt x="71124" y="8398"/>
                  </a:lnTo>
                  <a:lnTo>
                    <a:pt x="68371" y="10244"/>
                  </a:lnTo>
                  <a:lnTo>
                    <a:pt x="65583" y="12426"/>
                  </a:lnTo>
                  <a:lnTo>
                    <a:pt x="62772" y="14834"/>
                  </a:lnTo>
                  <a:lnTo>
                    <a:pt x="59946" y="17392"/>
                  </a:lnTo>
                  <a:lnTo>
                    <a:pt x="57109" y="20050"/>
                  </a:lnTo>
                  <a:lnTo>
                    <a:pt x="54265" y="21821"/>
                  </a:lnTo>
                  <a:lnTo>
                    <a:pt x="51417" y="23002"/>
                  </a:lnTo>
                  <a:lnTo>
                    <a:pt x="48566" y="23790"/>
                  </a:lnTo>
                  <a:lnTo>
                    <a:pt x="45712" y="25267"/>
                  </a:lnTo>
                  <a:lnTo>
                    <a:pt x="42857" y="27205"/>
                  </a:lnTo>
                  <a:lnTo>
                    <a:pt x="40001" y="29449"/>
                  </a:lnTo>
                  <a:lnTo>
                    <a:pt x="37145" y="31898"/>
                  </a:lnTo>
                  <a:lnTo>
                    <a:pt x="34289" y="34482"/>
                  </a:lnTo>
                  <a:lnTo>
                    <a:pt x="28574" y="39895"/>
                  </a:lnTo>
                  <a:lnTo>
                    <a:pt x="18838" y="49421"/>
                  </a:lnTo>
                  <a:lnTo>
                    <a:pt x="18274" y="50927"/>
                  </a:lnTo>
                  <a:lnTo>
                    <a:pt x="17647" y="55141"/>
                  </a:lnTo>
                  <a:lnTo>
                    <a:pt x="17368" y="60188"/>
                  </a:lnTo>
                  <a:lnTo>
                    <a:pt x="17189" y="66639"/>
                  </a:lnTo>
                  <a:lnTo>
                    <a:pt x="17149" y="80020"/>
                  </a:lnTo>
                  <a:lnTo>
                    <a:pt x="18100" y="81804"/>
                  </a:lnTo>
                  <a:lnTo>
                    <a:pt x="19687" y="82993"/>
                  </a:lnTo>
                  <a:lnTo>
                    <a:pt x="21697" y="83786"/>
                  </a:lnTo>
                  <a:lnTo>
                    <a:pt x="23990" y="84315"/>
                  </a:lnTo>
                  <a:lnTo>
                    <a:pt x="26470" y="84667"/>
                  </a:lnTo>
                  <a:lnTo>
                    <a:pt x="32746" y="85233"/>
                  </a:lnTo>
                  <a:lnTo>
                    <a:pt x="36144" y="85310"/>
                  </a:lnTo>
                  <a:lnTo>
                    <a:pt x="105366" y="85372"/>
                  </a:lnTo>
                  <a:lnTo>
                    <a:pt x="108344" y="86325"/>
                  </a:lnTo>
                  <a:lnTo>
                    <a:pt x="111282" y="87912"/>
                  </a:lnTo>
                  <a:lnTo>
                    <a:pt x="114193" y="89923"/>
                  </a:lnTo>
                  <a:lnTo>
                    <a:pt x="117086" y="91264"/>
                  </a:lnTo>
                  <a:lnTo>
                    <a:pt x="119967" y="92157"/>
                  </a:lnTo>
                  <a:lnTo>
                    <a:pt x="122841" y="92753"/>
                  </a:lnTo>
                  <a:lnTo>
                    <a:pt x="125709" y="94102"/>
                  </a:lnTo>
                  <a:lnTo>
                    <a:pt x="128573" y="95955"/>
                  </a:lnTo>
                  <a:lnTo>
                    <a:pt x="135464" y="101221"/>
                  </a:lnTo>
                  <a:lnTo>
                    <a:pt x="138946" y="104481"/>
                  </a:lnTo>
                  <a:lnTo>
                    <a:pt x="141209" y="106684"/>
                  </a:lnTo>
                  <a:lnTo>
                    <a:pt x="142717" y="109105"/>
                  </a:lnTo>
                  <a:lnTo>
                    <a:pt x="143722" y="111672"/>
                  </a:lnTo>
                  <a:lnTo>
                    <a:pt x="144392" y="114335"/>
                  </a:lnTo>
                  <a:lnTo>
                    <a:pt x="143886" y="116111"/>
                  </a:lnTo>
                  <a:lnTo>
                    <a:pt x="142597" y="117294"/>
                  </a:lnTo>
                  <a:lnTo>
                    <a:pt x="140784" y="118084"/>
                  </a:lnTo>
                  <a:lnTo>
                    <a:pt x="139576" y="119562"/>
                  </a:lnTo>
                  <a:lnTo>
                    <a:pt x="138771" y="121501"/>
                  </a:lnTo>
                  <a:lnTo>
                    <a:pt x="138234" y="123745"/>
                  </a:lnTo>
                  <a:lnTo>
                    <a:pt x="135097" y="128779"/>
                  </a:lnTo>
                  <a:lnTo>
                    <a:pt x="132927" y="131455"/>
                  </a:lnTo>
                  <a:lnTo>
                    <a:pt x="130528" y="134192"/>
                  </a:lnTo>
                  <a:lnTo>
                    <a:pt x="127976" y="136969"/>
                  </a:lnTo>
                  <a:lnTo>
                    <a:pt x="125323" y="139772"/>
                  </a:lnTo>
                  <a:lnTo>
                    <a:pt x="122601" y="141641"/>
                  </a:lnTo>
                  <a:lnTo>
                    <a:pt x="119834" y="142887"/>
                  </a:lnTo>
                  <a:lnTo>
                    <a:pt x="117037" y="143718"/>
                  </a:lnTo>
                  <a:lnTo>
                    <a:pt x="114220" y="145225"/>
                  </a:lnTo>
                  <a:lnTo>
                    <a:pt x="111389" y="147181"/>
                  </a:lnTo>
                  <a:lnTo>
                    <a:pt x="108549" y="149438"/>
                  </a:lnTo>
                  <a:lnTo>
                    <a:pt x="104752" y="150943"/>
                  </a:lnTo>
                  <a:lnTo>
                    <a:pt x="100314" y="151946"/>
                  </a:lnTo>
                  <a:lnTo>
                    <a:pt x="95451" y="152615"/>
                  </a:lnTo>
                  <a:lnTo>
                    <a:pt x="91256" y="153061"/>
                  </a:lnTo>
                  <a:lnTo>
                    <a:pt x="87508" y="153358"/>
                  </a:lnTo>
                  <a:lnTo>
                    <a:pt x="84056" y="153556"/>
                  </a:lnTo>
                  <a:lnTo>
                    <a:pt x="80802" y="154641"/>
                  </a:lnTo>
                  <a:lnTo>
                    <a:pt x="77681" y="156316"/>
                  </a:lnTo>
                  <a:lnTo>
                    <a:pt x="74647" y="158386"/>
                  </a:lnTo>
                  <a:lnTo>
                    <a:pt x="71672" y="159765"/>
                  </a:lnTo>
                  <a:lnTo>
                    <a:pt x="68736" y="160685"/>
                  </a:lnTo>
                  <a:lnTo>
                    <a:pt x="65827" y="161298"/>
                  </a:lnTo>
                  <a:lnTo>
                    <a:pt x="61982" y="161707"/>
                  </a:lnTo>
                  <a:lnTo>
                    <a:pt x="57514" y="161980"/>
                  </a:lnTo>
                  <a:lnTo>
                    <a:pt x="47470" y="162282"/>
                  </a:lnTo>
                  <a:lnTo>
                    <a:pt x="15561" y="162520"/>
                  </a:lnTo>
                  <a:lnTo>
                    <a:pt x="0" y="1625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29"/>
            <p:cNvSpPr/>
            <p:nvPr/>
          </p:nvSpPr>
          <p:spPr>
            <a:xfrm>
              <a:off x="5257800" y="5374957"/>
              <a:ext cx="188478" cy="197169"/>
            </a:xfrm>
            <a:custGeom>
              <a:avLst/>
              <a:gdLst/>
              <a:ahLst/>
              <a:cxnLst/>
              <a:rect l="0" t="0" r="0" b="0"/>
              <a:pathLst>
                <a:path w="188478" h="197169">
                  <a:moveTo>
                    <a:pt x="0" y="17145"/>
                  </a:moveTo>
                  <a:lnTo>
                    <a:pt x="45453" y="17145"/>
                  </a:lnTo>
                  <a:lnTo>
                    <a:pt x="49352" y="16193"/>
                  </a:lnTo>
                  <a:lnTo>
                    <a:pt x="53856" y="14605"/>
                  </a:lnTo>
                  <a:lnTo>
                    <a:pt x="58764" y="12595"/>
                  </a:lnTo>
                  <a:lnTo>
                    <a:pt x="63941" y="11254"/>
                  </a:lnTo>
                  <a:lnTo>
                    <a:pt x="69297" y="10360"/>
                  </a:lnTo>
                  <a:lnTo>
                    <a:pt x="74773" y="9764"/>
                  </a:lnTo>
                  <a:lnTo>
                    <a:pt x="79376" y="9367"/>
                  </a:lnTo>
                  <a:lnTo>
                    <a:pt x="83397" y="9102"/>
                  </a:lnTo>
                  <a:lnTo>
                    <a:pt x="87031" y="8926"/>
                  </a:lnTo>
                  <a:lnTo>
                    <a:pt x="91357" y="7856"/>
                  </a:lnTo>
                  <a:lnTo>
                    <a:pt x="96148" y="6190"/>
                  </a:lnTo>
                  <a:lnTo>
                    <a:pt x="101246" y="4126"/>
                  </a:lnTo>
                  <a:lnTo>
                    <a:pt x="106549" y="2751"/>
                  </a:lnTo>
                  <a:lnTo>
                    <a:pt x="111990" y="1834"/>
                  </a:lnTo>
                  <a:lnTo>
                    <a:pt x="117523" y="1223"/>
                  </a:lnTo>
                  <a:lnTo>
                    <a:pt x="122163" y="815"/>
                  </a:lnTo>
                  <a:lnTo>
                    <a:pt x="126210" y="544"/>
                  </a:lnTo>
                  <a:lnTo>
                    <a:pt x="129859" y="362"/>
                  </a:lnTo>
                  <a:lnTo>
                    <a:pt x="138995" y="161"/>
                  </a:lnTo>
                  <a:lnTo>
                    <a:pt x="188197" y="0"/>
                  </a:lnTo>
                  <a:lnTo>
                    <a:pt x="188477" y="4551"/>
                  </a:lnTo>
                  <a:lnTo>
                    <a:pt x="187564" y="6844"/>
                  </a:lnTo>
                  <a:lnTo>
                    <a:pt x="184009" y="11932"/>
                  </a:lnTo>
                  <a:lnTo>
                    <a:pt x="179857" y="18020"/>
                  </a:lnTo>
                  <a:lnTo>
                    <a:pt x="175822" y="25789"/>
                  </a:lnTo>
                  <a:lnTo>
                    <a:pt x="174364" y="29575"/>
                  </a:lnTo>
                  <a:lnTo>
                    <a:pt x="173393" y="33052"/>
                  </a:lnTo>
                  <a:lnTo>
                    <a:pt x="172745" y="36322"/>
                  </a:lnTo>
                  <a:lnTo>
                    <a:pt x="171360" y="39455"/>
                  </a:lnTo>
                  <a:lnTo>
                    <a:pt x="164862" y="49367"/>
                  </a:lnTo>
                  <a:lnTo>
                    <a:pt x="162295" y="53867"/>
                  </a:lnTo>
                  <a:lnTo>
                    <a:pt x="159632" y="58771"/>
                  </a:lnTo>
                  <a:lnTo>
                    <a:pt x="157856" y="63946"/>
                  </a:lnTo>
                  <a:lnTo>
                    <a:pt x="156672" y="69300"/>
                  </a:lnTo>
                  <a:lnTo>
                    <a:pt x="155883" y="74776"/>
                  </a:lnTo>
                  <a:lnTo>
                    <a:pt x="154404" y="80330"/>
                  </a:lnTo>
                  <a:lnTo>
                    <a:pt x="152467" y="85939"/>
                  </a:lnTo>
                  <a:lnTo>
                    <a:pt x="150221" y="91582"/>
                  </a:lnTo>
                  <a:lnTo>
                    <a:pt x="147773" y="97250"/>
                  </a:lnTo>
                  <a:lnTo>
                    <a:pt x="142512" y="108627"/>
                  </a:lnTo>
                  <a:lnTo>
                    <a:pt x="140727" y="113376"/>
                  </a:lnTo>
                  <a:lnTo>
                    <a:pt x="139538" y="117494"/>
                  </a:lnTo>
                  <a:lnTo>
                    <a:pt x="138745" y="121192"/>
                  </a:lnTo>
                  <a:lnTo>
                    <a:pt x="137264" y="124610"/>
                  </a:lnTo>
                  <a:lnTo>
                    <a:pt x="135325" y="127840"/>
                  </a:lnTo>
                  <a:lnTo>
                    <a:pt x="133078" y="130948"/>
                  </a:lnTo>
                  <a:lnTo>
                    <a:pt x="131581" y="134923"/>
                  </a:lnTo>
                  <a:lnTo>
                    <a:pt x="130583" y="139479"/>
                  </a:lnTo>
                  <a:lnTo>
                    <a:pt x="129918" y="144421"/>
                  </a:lnTo>
                  <a:lnTo>
                    <a:pt x="128522" y="148669"/>
                  </a:lnTo>
                  <a:lnTo>
                    <a:pt x="126639" y="152452"/>
                  </a:lnTo>
                  <a:lnTo>
                    <a:pt x="124431" y="155928"/>
                  </a:lnTo>
                  <a:lnTo>
                    <a:pt x="122959" y="159197"/>
                  </a:lnTo>
                  <a:lnTo>
                    <a:pt x="121977" y="162329"/>
                  </a:lnTo>
                  <a:lnTo>
                    <a:pt x="120402" y="169649"/>
                  </a:lnTo>
                  <a:lnTo>
                    <a:pt x="115578" y="175467"/>
                  </a:lnTo>
                  <a:lnTo>
                    <a:pt x="114200" y="177938"/>
                  </a:lnTo>
                  <a:lnTo>
                    <a:pt x="112668" y="183224"/>
                  </a:lnTo>
                  <a:lnTo>
                    <a:pt x="113212" y="185014"/>
                  </a:lnTo>
                  <a:lnTo>
                    <a:pt x="114527" y="186208"/>
                  </a:lnTo>
                  <a:lnTo>
                    <a:pt x="118930" y="188124"/>
                  </a:lnTo>
                  <a:lnTo>
                    <a:pt x="119292" y="189233"/>
                  </a:lnTo>
                  <a:lnTo>
                    <a:pt x="119872" y="195318"/>
                  </a:lnTo>
                  <a:lnTo>
                    <a:pt x="120015" y="197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30"/>
            <p:cNvSpPr/>
            <p:nvPr/>
          </p:nvSpPr>
          <p:spPr>
            <a:xfrm>
              <a:off x="5481082" y="5383532"/>
              <a:ext cx="239634" cy="197048"/>
            </a:xfrm>
            <a:custGeom>
              <a:avLst/>
              <a:gdLst/>
              <a:ahLst/>
              <a:cxnLst/>
              <a:rect l="0" t="0" r="0" b="0"/>
              <a:pathLst>
                <a:path w="239634" h="197048">
                  <a:moveTo>
                    <a:pt x="76755" y="17143"/>
                  </a:moveTo>
                  <a:lnTo>
                    <a:pt x="76755" y="8923"/>
                  </a:lnTo>
                  <a:lnTo>
                    <a:pt x="81306" y="8675"/>
                  </a:lnTo>
                  <a:lnTo>
                    <a:pt x="82647" y="7687"/>
                  </a:lnTo>
                  <a:lnTo>
                    <a:pt x="83540" y="6077"/>
                  </a:lnTo>
                  <a:lnTo>
                    <a:pt x="84136" y="4051"/>
                  </a:lnTo>
                  <a:lnTo>
                    <a:pt x="85485" y="2700"/>
                  </a:lnTo>
                  <a:lnTo>
                    <a:pt x="87338" y="1799"/>
                  </a:lnTo>
                  <a:lnTo>
                    <a:pt x="91936" y="798"/>
                  </a:lnTo>
                  <a:lnTo>
                    <a:pt x="97155" y="353"/>
                  </a:lnTo>
                  <a:lnTo>
                    <a:pt x="102649" y="156"/>
                  </a:lnTo>
                  <a:lnTo>
                    <a:pt x="113937" y="29"/>
                  </a:lnTo>
                  <a:lnTo>
                    <a:pt x="131051" y="0"/>
                  </a:lnTo>
                  <a:lnTo>
                    <a:pt x="133907" y="952"/>
                  </a:lnTo>
                  <a:lnTo>
                    <a:pt x="139621" y="4549"/>
                  </a:lnTo>
                  <a:lnTo>
                    <a:pt x="145336" y="6783"/>
                  </a:lnTo>
                  <a:lnTo>
                    <a:pt x="148193" y="7379"/>
                  </a:lnTo>
                  <a:lnTo>
                    <a:pt x="153908" y="10581"/>
                  </a:lnTo>
                  <a:lnTo>
                    <a:pt x="159623" y="15179"/>
                  </a:lnTo>
                  <a:lnTo>
                    <a:pt x="165337" y="20398"/>
                  </a:lnTo>
                  <a:lnTo>
                    <a:pt x="167243" y="23122"/>
                  </a:lnTo>
                  <a:lnTo>
                    <a:pt x="169359" y="28691"/>
                  </a:lnTo>
                  <a:lnTo>
                    <a:pt x="172840" y="34340"/>
                  </a:lnTo>
                  <a:lnTo>
                    <a:pt x="175102" y="37180"/>
                  </a:lnTo>
                  <a:lnTo>
                    <a:pt x="176610" y="40026"/>
                  </a:lnTo>
                  <a:lnTo>
                    <a:pt x="178284" y="45728"/>
                  </a:lnTo>
                  <a:lnTo>
                    <a:pt x="178731" y="49535"/>
                  </a:lnTo>
                  <a:lnTo>
                    <a:pt x="179029" y="53977"/>
                  </a:lnTo>
                  <a:lnTo>
                    <a:pt x="179360" y="63041"/>
                  </a:lnTo>
                  <a:lnTo>
                    <a:pt x="179508" y="70245"/>
                  </a:lnTo>
                  <a:lnTo>
                    <a:pt x="178594" y="74451"/>
                  </a:lnTo>
                  <a:lnTo>
                    <a:pt x="177033" y="79161"/>
                  </a:lnTo>
                  <a:lnTo>
                    <a:pt x="175039" y="84206"/>
                  </a:lnTo>
                  <a:lnTo>
                    <a:pt x="172758" y="88521"/>
                  </a:lnTo>
                  <a:lnTo>
                    <a:pt x="170285" y="92351"/>
                  </a:lnTo>
                  <a:lnTo>
                    <a:pt x="167683" y="95856"/>
                  </a:lnTo>
                  <a:lnTo>
                    <a:pt x="164996" y="100099"/>
                  </a:lnTo>
                  <a:lnTo>
                    <a:pt x="162252" y="104832"/>
                  </a:lnTo>
                  <a:lnTo>
                    <a:pt x="156664" y="115171"/>
                  </a:lnTo>
                  <a:lnTo>
                    <a:pt x="151005" y="126115"/>
                  </a:lnTo>
                  <a:lnTo>
                    <a:pt x="148163" y="130749"/>
                  </a:lnTo>
                  <a:lnTo>
                    <a:pt x="145315" y="134790"/>
                  </a:lnTo>
                  <a:lnTo>
                    <a:pt x="142464" y="138437"/>
                  </a:lnTo>
                  <a:lnTo>
                    <a:pt x="139611" y="142773"/>
                  </a:lnTo>
                  <a:lnTo>
                    <a:pt x="136757" y="147569"/>
                  </a:lnTo>
                  <a:lnTo>
                    <a:pt x="133901" y="152671"/>
                  </a:lnTo>
                  <a:lnTo>
                    <a:pt x="131045" y="157025"/>
                  </a:lnTo>
                  <a:lnTo>
                    <a:pt x="128188" y="160880"/>
                  </a:lnTo>
                  <a:lnTo>
                    <a:pt x="125331" y="164403"/>
                  </a:lnTo>
                  <a:lnTo>
                    <a:pt x="121522" y="167703"/>
                  </a:lnTo>
                  <a:lnTo>
                    <a:pt x="117077" y="170856"/>
                  </a:lnTo>
                  <a:lnTo>
                    <a:pt x="112209" y="173911"/>
                  </a:lnTo>
                  <a:lnTo>
                    <a:pt x="108011" y="176900"/>
                  </a:lnTo>
                  <a:lnTo>
                    <a:pt x="100807" y="182761"/>
                  </a:lnTo>
                  <a:lnTo>
                    <a:pt x="96599" y="184704"/>
                  </a:lnTo>
                  <a:lnTo>
                    <a:pt x="91890" y="186000"/>
                  </a:lnTo>
                  <a:lnTo>
                    <a:pt x="86845" y="186865"/>
                  </a:lnTo>
                  <a:lnTo>
                    <a:pt x="82529" y="188393"/>
                  </a:lnTo>
                  <a:lnTo>
                    <a:pt x="75194" y="192631"/>
                  </a:lnTo>
                  <a:lnTo>
                    <a:pt x="70952" y="194143"/>
                  </a:lnTo>
                  <a:lnTo>
                    <a:pt x="66219" y="195150"/>
                  </a:lnTo>
                  <a:lnTo>
                    <a:pt x="61158" y="195822"/>
                  </a:lnTo>
                  <a:lnTo>
                    <a:pt x="56832" y="196270"/>
                  </a:lnTo>
                  <a:lnTo>
                    <a:pt x="49486" y="196768"/>
                  </a:lnTo>
                  <a:lnTo>
                    <a:pt x="43045" y="196988"/>
                  </a:lnTo>
                  <a:lnTo>
                    <a:pt x="39994" y="197047"/>
                  </a:lnTo>
                  <a:lnTo>
                    <a:pt x="37008" y="196134"/>
                  </a:lnTo>
                  <a:lnTo>
                    <a:pt x="31150" y="192579"/>
                  </a:lnTo>
                  <a:lnTo>
                    <a:pt x="25371" y="190365"/>
                  </a:lnTo>
                  <a:lnTo>
                    <a:pt x="22497" y="189774"/>
                  </a:lnTo>
                  <a:lnTo>
                    <a:pt x="16763" y="186578"/>
                  </a:lnTo>
                  <a:lnTo>
                    <a:pt x="9871" y="181315"/>
                  </a:lnTo>
                  <a:lnTo>
                    <a:pt x="4127" y="175853"/>
                  </a:lnTo>
                  <a:lnTo>
                    <a:pt x="2619" y="173432"/>
                  </a:lnTo>
                  <a:lnTo>
                    <a:pt x="943" y="168202"/>
                  </a:lnTo>
                  <a:lnTo>
                    <a:pt x="198" y="162703"/>
                  </a:lnTo>
                  <a:lnTo>
                    <a:pt x="0" y="159903"/>
                  </a:lnTo>
                  <a:lnTo>
                    <a:pt x="820" y="157084"/>
                  </a:lnTo>
                  <a:lnTo>
                    <a:pt x="4271" y="151411"/>
                  </a:lnTo>
                  <a:lnTo>
                    <a:pt x="5573" y="147613"/>
                  </a:lnTo>
                  <a:lnTo>
                    <a:pt x="6440" y="143175"/>
                  </a:lnTo>
                  <a:lnTo>
                    <a:pt x="7018" y="138312"/>
                  </a:lnTo>
                  <a:lnTo>
                    <a:pt x="8356" y="134117"/>
                  </a:lnTo>
                  <a:lnTo>
                    <a:pt x="10201" y="130368"/>
                  </a:lnTo>
                  <a:lnTo>
                    <a:pt x="12383" y="126916"/>
                  </a:lnTo>
                  <a:lnTo>
                    <a:pt x="14791" y="123663"/>
                  </a:lnTo>
                  <a:lnTo>
                    <a:pt x="20005" y="117507"/>
                  </a:lnTo>
                  <a:lnTo>
                    <a:pt x="25498" y="111596"/>
                  </a:lnTo>
                  <a:lnTo>
                    <a:pt x="28296" y="108687"/>
                  </a:lnTo>
                  <a:lnTo>
                    <a:pt x="32067" y="105795"/>
                  </a:lnTo>
                  <a:lnTo>
                    <a:pt x="36486" y="102914"/>
                  </a:lnTo>
                  <a:lnTo>
                    <a:pt x="41336" y="100041"/>
                  </a:lnTo>
                  <a:lnTo>
                    <a:pt x="46475" y="98126"/>
                  </a:lnTo>
                  <a:lnTo>
                    <a:pt x="51806" y="96849"/>
                  </a:lnTo>
                  <a:lnTo>
                    <a:pt x="57265" y="95998"/>
                  </a:lnTo>
                  <a:lnTo>
                    <a:pt x="62809" y="95430"/>
                  </a:lnTo>
                  <a:lnTo>
                    <a:pt x="68410" y="95052"/>
                  </a:lnTo>
                  <a:lnTo>
                    <a:pt x="74049" y="94799"/>
                  </a:lnTo>
                  <a:lnTo>
                    <a:pt x="87935" y="94520"/>
                  </a:lnTo>
                  <a:lnTo>
                    <a:pt x="115582" y="94340"/>
                  </a:lnTo>
                  <a:lnTo>
                    <a:pt x="121689" y="95277"/>
                  </a:lnTo>
                  <a:lnTo>
                    <a:pt x="127666" y="96855"/>
                  </a:lnTo>
                  <a:lnTo>
                    <a:pt x="133556" y="98859"/>
                  </a:lnTo>
                  <a:lnTo>
                    <a:pt x="139388" y="101148"/>
                  </a:lnTo>
                  <a:lnTo>
                    <a:pt x="145180" y="103626"/>
                  </a:lnTo>
                  <a:lnTo>
                    <a:pt x="150947" y="106231"/>
                  </a:lnTo>
                  <a:lnTo>
                    <a:pt x="156696" y="107968"/>
                  </a:lnTo>
                  <a:lnTo>
                    <a:pt x="162434" y="109125"/>
                  </a:lnTo>
                  <a:lnTo>
                    <a:pt x="168164" y="109897"/>
                  </a:lnTo>
                  <a:lnTo>
                    <a:pt x="172937" y="111364"/>
                  </a:lnTo>
                  <a:lnTo>
                    <a:pt x="177072" y="113294"/>
                  </a:lnTo>
                  <a:lnTo>
                    <a:pt x="180780" y="115533"/>
                  </a:lnTo>
                  <a:lnTo>
                    <a:pt x="185158" y="117979"/>
                  </a:lnTo>
                  <a:lnTo>
                    <a:pt x="195101" y="123236"/>
                  </a:lnTo>
                  <a:lnTo>
                    <a:pt x="199468" y="125972"/>
                  </a:lnTo>
                  <a:lnTo>
                    <a:pt x="206859" y="131551"/>
                  </a:lnTo>
                  <a:lnTo>
                    <a:pt x="213319" y="137206"/>
                  </a:lnTo>
                  <a:lnTo>
                    <a:pt x="216375" y="140047"/>
                  </a:lnTo>
                  <a:lnTo>
                    <a:pt x="218413" y="142894"/>
                  </a:lnTo>
                  <a:lnTo>
                    <a:pt x="220676" y="148597"/>
                  </a:lnTo>
                  <a:lnTo>
                    <a:pt x="222233" y="150499"/>
                  </a:lnTo>
                  <a:lnTo>
                    <a:pt x="224222" y="151767"/>
                  </a:lnTo>
                  <a:lnTo>
                    <a:pt x="229710" y="153802"/>
                  </a:lnTo>
                  <a:lnTo>
                    <a:pt x="236685" y="154204"/>
                  </a:lnTo>
                  <a:lnTo>
                    <a:pt x="239633" y="1543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31"/>
            <p:cNvSpPr/>
            <p:nvPr/>
          </p:nvSpPr>
          <p:spPr>
            <a:xfrm>
              <a:off x="5815012" y="5264824"/>
              <a:ext cx="94267" cy="75842"/>
            </a:xfrm>
            <a:custGeom>
              <a:avLst/>
              <a:gdLst/>
              <a:ahLst/>
              <a:cxnLst/>
              <a:rect l="0" t="0" r="0" b="0"/>
              <a:pathLst>
                <a:path w="94267" h="75842">
                  <a:moveTo>
                    <a:pt x="8572" y="32980"/>
                  </a:moveTo>
                  <a:lnTo>
                    <a:pt x="31" y="32980"/>
                  </a:lnTo>
                  <a:lnTo>
                    <a:pt x="0" y="57123"/>
                  </a:lnTo>
                  <a:lnTo>
                    <a:pt x="953" y="57648"/>
                  </a:lnTo>
                  <a:lnTo>
                    <a:pt x="2540" y="57998"/>
                  </a:lnTo>
                  <a:lnTo>
                    <a:pt x="4551" y="58231"/>
                  </a:lnTo>
                  <a:lnTo>
                    <a:pt x="5892" y="59340"/>
                  </a:lnTo>
                  <a:lnTo>
                    <a:pt x="6785" y="61031"/>
                  </a:lnTo>
                  <a:lnTo>
                    <a:pt x="7381" y="63110"/>
                  </a:lnTo>
                  <a:lnTo>
                    <a:pt x="8730" y="64497"/>
                  </a:lnTo>
                  <a:lnTo>
                    <a:pt x="10583" y="65421"/>
                  </a:lnTo>
                  <a:lnTo>
                    <a:pt x="12770" y="66038"/>
                  </a:lnTo>
                  <a:lnTo>
                    <a:pt x="15181" y="67402"/>
                  </a:lnTo>
                  <a:lnTo>
                    <a:pt x="17741" y="69263"/>
                  </a:lnTo>
                  <a:lnTo>
                    <a:pt x="20400" y="71456"/>
                  </a:lnTo>
                  <a:lnTo>
                    <a:pt x="23125" y="72919"/>
                  </a:lnTo>
                  <a:lnTo>
                    <a:pt x="25894" y="73893"/>
                  </a:lnTo>
                  <a:lnTo>
                    <a:pt x="32631" y="75458"/>
                  </a:lnTo>
                  <a:lnTo>
                    <a:pt x="34137" y="75586"/>
                  </a:lnTo>
                  <a:lnTo>
                    <a:pt x="36093" y="75672"/>
                  </a:lnTo>
                  <a:lnTo>
                    <a:pt x="41526" y="75809"/>
                  </a:lnTo>
                  <a:lnTo>
                    <a:pt x="54677" y="75841"/>
                  </a:lnTo>
                  <a:lnTo>
                    <a:pt x="57407" y="74889"/>
                  </a:lnTo>
                  <a:lnTo>
                    <a:pt x="60178" y="73302"/>
                  </a:lnTo>
                  <a:lnTo>
                    <a:pt x="62979" y="71292"/>
                  </a:lnTo>
                  <a:lnTo>
                    <a:pt x="64846" y="68999"/>
                  </a:lnTo>
                  <a:lnTo>
                    <a:pt x="66091" y="66518"/>
                  </a:lnTo>
                  <a:lnTo>
                    <a:pt x="66921" y="63911"/>
                  </a:lnTo>
                  <a:lnTo>
                    <a:pt x="68426" y="62173"/>
                  </a:lnTo>
                  <a:lnTo>
                    <a:pt x="70383" y="61015"/>
                  </a:lnTo>
                  <a:lnTo>
                    <a:pt x="72639" y="60243"/>
                  </a:lnTo>
                  <a:lnTo>
                    <a:pt x="75096" y="58775"/>
                  </a:lnTo>
                  <a:lnTo>
                    <a:pt x="77687" y="56845"/>
                  </a:lnTo>
                  <a:lnTo>
                    <a:pt x="80366" y="54605"/>
                  </a:lnTo>
                  <a:lnTo>
                    <a:pt x="82152" y="52159"/>
                  </a:lnTo>
                  <a:lnTo>
                    <a:pt x="83343" y="49577"/>
                  </a:lnTo>
                  <a:lnTo>
                    <a:pt x="84137" y="46902"/>
                  </a:lnTo>
                  <a:lnTo>
                    <a:pt x="84667" y="44167"/>
                  </a:lnTo>
                  <a:lnTo>
                    <a:pt x="85019" y="41390"/>
                  </a:lnTo>
                  <a:lnTo>
                    <a:pt x="85254" y="38587"/>
                  </a:lnTo>
                  <a:lnTo>
                    <a:pt x="86364" y="35766"/>
                  </a:lnTo>
                  <a:lnTo>
                    <a:pt x="88056" y="32932"/>
                  </a:lnTo>
                  <a:lnTo>
                    <a:pt x="90137" y="30091"/>
                  </a:lnTo>
                  <a:lnTo>
                    <a:pt x="91523" y="27244"/>
                  </a:lnTo>
                  <a:lnTo>
                    <a:pt x="92448" y="24394"/>
                  </a:lnTo>
                  <a:lnTo>
                    <a:pt x="93932" y="17526"/>
                  </a:lnTo>
                  <a:lnTo>
                    <a:pt x="94054" y="16011"/>
                  </a:lnTo>
                  <a:lnTo>
                    <a:pt x="94135" y="14047"/>
                  </a:lnTo>
                  <a:lnTo>
                    <a:pt x="94266" y="8603"/>
                  </a:lnTo>
                  <a:lnTo>
                    <a:pt x="93324" y="7204"/>
                  </a:lnTo>
                  <a:lnTo>
                    <a:pt x="91744" y="5319"/>
                  </a:lnTo>
                  <a:lnTo>
                    <a:pt x="89737" y="3109"/>
                  </a:lnTo>
                  <a:lnTo>
                    <a:pt x="87447" y="1636"/>
                  </a:lnTo>
                  <a:lnTo>
                    <a:pt x="84968" y="654"/>
                  </a:lnTo>
                  <a:lnTo>
                    <a:pt x="82363" y="0"/>
                  </a:lnTo>
                  <a:lnTo>
                    <a:pt x="79674" y="516"/>
                  </a:lnTo>
                  <a:lnTo>
                    <a:pt x="76929" y="1813"/>
                  </a:lnTo>
                  <a:lnTo>
                    <a:pt x="74145" y="3629"/>
                  </a:lnTo>
                  <a:lnTo>
                    <a:pt x="70386" y="4841"/>
                  </a:lnTo>
                  <a:lnTo>
                    <a:pt x="65974" y="5648"/>
                  </a:lnTo>
                  <a:lnTo>
                    <a:pt x="61128" y="6187"/>
                  </a:lnTo>
                  <a:lnTo>
                    <a:pt x="56944" y="7498"/>
                  </a:lnTo>
                  <a:lnTo>
                    <a:pt x="53203" y="9325"/>
                  </a:lnTo>
                  <a:lnTo>
                    <a:pt x="49756" y="11495"/>
                  </a:lnTo>
                  <a:lnTo>
                    <a:pt x="46506" y="13894"/>
                  </a:lnTo>
                  <a:lnTo>
                    <a:pt x="43386" y="16447"/>
                  </a:lnTo>
                  <a:lnTo>
                    <a:pt x="40354" y="19101"/>
                  </a:lnTo>
                  <a:lnTo>
                    <a:pt x="36428" y="20870"/>
                  </a:lnTo>
                  <a:lnTo>
                    <a:pt x="31905" y="22049"/>
                  </a:lnTo>
                  <a:lnTo>
                    <a:pt x="26985" y="22835"/>
                  </a:lnTo>
                  <a:lnTo>
                    <a:pt x="22752" y="24312"/>
                  </a:lnTo>
                  <a:lnTo>
                    <a:pt x="18978" y="26249"/>
                  </a:lnTo>
                  <a:lnTo>
                    <a:pt x="10628" y="31651"/>
                  </a:lnTo>
                  <a:lnTo>
                    <a:pt x="10895" y="32094"/>
                  </a:lnTo>
                  <a:lnTo>
                    <a:pt x="12026" y="3239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32"/>
            <p:cNvSpPr/>
            <p:nvPr/>
          </p:nvSpPr>
          <p:spPr>
            <a:xfrm>
              <a:off x="5977890" y="5546407"/>
              <a:ext cx="8573" cy="60009"/>
            </a:xfrm>
            <a:custGeom>
              <a:avLst/>
              <a:gdLst/>
              <a:ahLst/>
              <a:cxnLst/>
              <a:rect l="0" t="0" r="0" b="0"/>
              <a:pathLst>
                <a:path w="8573" h="60009">
                  <a:moveTo>
                    <a:pt x="8572" y="0"/>
                  </a:moveTo>
                  <a:lnTo>
                    <a:pt x="8572" y="45731"/>
                  </a:lnTo>
                  <a:lnTo>
                    <a:pt x="7620" y="48585"/>
                  </a:lnTo>
                  <a:lnTo>
                    <a:pt x="6032" y="51440"/>
                  </a:lnTo>
                  <a:lnTo>
                    <a:pt x="0" y="600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33"/>
            <p:cNvSpPr/>
            <p:nvPr/>
          </p:nvSpPr>
          <p:spPr>
            <a:xfrm>
              <a:off x="6166484" y="5392102"/>
              <a:ext cx="34292" cy="180024"/>
            </a:xfrm>
            <a:custGeom>
              <a:avLst/>
              <a:gdLst/>
              <a:ahLst/>
              <a:cxnLst/>
              <a:rect l="0" t="0" r="0" b="0"/>
              <a:pathLst>
                <a:path w="34292" h="180024">
                  <a:moveTo>
                    <a:pt x="34291" y="0"/>
                  </a:moveTo>
                  <a:lnTo>
                    <a:pt x="34291" y="33170"/>
                  </a:lnTo>
                  <a:lnTo>
                    <a:pt x="33338" y="38306"/>
                  </a:lnTo>
                  <a:lnTo>
                    <a:pt x="31751" y="43635"/>
                  </a:lnTo>
                  <a:lnTo>
                    <a:pt x="29740" y="49092"/>
                  </a:lnTo>
                  <a:lnTo>
                    <a:pt x="28399" y="53683"/>
                  </a:lnTo>
                  <a:lnTo>
                    <a:pt x="27505" y="57697"/>
                  </a:lnTo>
                  <a:lnTo>
                    <a:pt x="26910" y="61325"/>
                  </a:lnTo>
                  <a:lnTo>
                    <a:pt x="25560" y="65648"/>
                  </a:lnTo>
                  <a:lnTo>
                    <a:pt x="23708" y="70435"/>
                  </a:lnTo>
                  <a:lnTo>
                    <a:pt x="21520" y="75532"/>
                  </a:lnTo>
                  <a:lnTo>
                    <a:pt x="20062" y="80834"/>
                  </a:lnTo>
                  <a:lnTo>
                    <a:pt x="19090" y="86275"/>
                  </a:lnTo>
                  <a:lnTo>
                    <a:pt x="18442" y="91807"/>
                  </a:lnTo>
                  <a:lnTo>
                    <a:pt x="17057" y="96447"/>
                  </a:lnTo>
                  <a:lnTo>
                    <a:pt x="15182" y="100493"/>
                  </a:lnTo>
                  <a:lnTo>
                    <a:pt x="12979" y="104143"/>
                  </a:lnTo>
                  <a:lnTo>
                    <a:pt x="11510" y="108481"/>
                  </a:lnTo>
                  <a:lnTo>
                    <a:pt x="10531" y="113279"/>
                  </a:lnTo>
                  <a:lnTo>
                    <a:pt x="9878" y="118382"/>
                  </a:lnTo>
                  <a:lnTo>
                    <a:pt x="9443" y="122736"/>
                  </a:lnTo>
                  <a:lnTo>
                    <a:pt x="9153" y="126592"/>
                  </a:lnTo>
                  <a:lnTo>
                    <a:pt x="8960" y="130114"/>
                  </a:lnTo>
                  <a:lnTo>
                    <a:pt x="8745" y="139109"/>
                  </a:lnTo>
                  <a:lnTo>
                    <a:pt x="8607" y="155854"/>
                  </a:lnTo>
                  <a:lnTo>
                    <a:pt x="7643" y="159148"/>
                  </a:lnTo>
                  <a:lnTo>
                    <a:pt x="6048" y="162296"/>
                  </a:lnTo>
                  <a:lnTo>
                    <a:pt x="4032" y="165348"/>
                  </a:lnTo>
                  <a:lnTo>
                    <a:pt x="2688" y="168334"/>
                  </a:lnTo>
                  <a:lnTo>
                    <a:pt x="1792" y="171278"/>
                  </a:lnTo>
                  <a:lnTo>
                    <a:pt x="0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34"/>
            <p:cNvSpPr/>
            <p:nvPr/>
          </p:nvSpPr>
          <p:spPr>
            <a:xfrm>
              <a:off x="6260786" y="5340667"/>
              <a:ext cx="214310" cy="94299"/>
            </a:xfrm>
            <a:custGeom>
              <a:avLst/>
              <a:gdLst/>
              <a:ahLst/>
              <a:cxnLst/>
              <a:rect l="0" t="0" r="0" b="0"/>
              <a:pathLst>
                <a:path w="214310" h="94299">
                  <a:moveTo>
                    <a:pt x="85721" y="0"/>
                  </a:moveTo>
                  <a:lnTo>
                    <a:pt x="78340" y="0"/>
                  </a:lnTo>
                  <a:lnTo>
                    <a:pt x="77943" y="953"/>
                  </a:lnTo>
                  <a:lnTo>
                    <a:pt x="77678" y="2540"/>
                  </a:lnTo>
                  <a:lnTo>
                    <a:pt x="77253" y="7381"/>
                  </a:lnTo>
                  <a:lnTo>
                    <a:pt x="76266" y="8731"/>
                  </a:lnTo>
                  <a:lnTo>
                    <a:pt x="74655" y="10583"/>
                  </a:lnTo>
                  <a:lnTo>
                    <a:pt x="72629" y="12770"/>
                  </a:lnTo>
                  <a:lnTo>
                    <a:pt x="71278" y="15182"/>
                  </a:lnTo>
                  <a:lnTo>
                    <a:pt x="70377" y="17741"/>
                  </a:lnTo>
                  <a:lnTo>
                    <a:pt x="69777" y="20400"/>
                  </a:lnTo>
                  <a:lnTo>
                    <a:pt x="68424" y="23125"/>
                  </a:lnTo>
                  <a:lnTo>
                    <a:pt x="66570" y="25894"/>
                  </a:lnTo>
                  <a:lnTo>
                    <a:pt x="64381" y="28693"/>
                  </a:lnTo>
                  <a:lnTo>
                    <a:pt x="61969" y="31511"/>
                  </a:lnTo>
                  <a:lnTo>
                    <a:pt x="59409" y="34342"/>
                  </a:lnTo>
                  <a:lnTo>
                    <a:pt x="54025" y="40028"/>
                  </a:lnTo>
                  <a:lnTo>
                    <a:pt x="48456" y="45731"/>
                  </a:lnTo>
                  <a:lnTo>
                    <a:pt x="45638" y="49537"/>
                  </a:lnTo>
                  <a:lnTo>
                    <a:pt x="42806" y="53980"/>
                  </a:lnTo>
                  <a:lnTo>
                    <a:pt x="39966" y="58847"/>
                  </a:lnTo>
                  <a:lnTo>
                    <a:pt x="37120" y="63043"/>
                  </a:lnTo>
                  <a:lnTo>
                    <a:pt x="34271" y="66794"/>
                  </a:lnTo>
                  <a:lnTo>
                    <a:pt x="27404" y="75107"/>
                  </a:lnTo>
                  <a:lnTo>
                    <a:pt x="25888" y="76741"/>
                  </a:lnTo>
                  <a:lnTo>
                    <a:pt x="21664" y="81097"/>
                  </a:lnTo>
                  <a:lnTo>
                    <a:pt x="19203" y="82639"/>
                  </a:lnTo>
                  <a:lnTo>
                    <a:pt x="13930" y="84354"/>
                  </a:lnTo>
                  <a:lnTo>
                    <a:pt x="8411" y="85116"/>
                  </a:lnTo>
                  <a:lnTo>
                    <a:pt x="5607" y="85319"/>
                  </a:lnTo>
                  <a:lnTo>
                    <a:pt x="3737" y="86407"/>
                  </a:lnTo>
                  <a:lnTo>
                    <a:pt x="2490" y="88085"/>
                  </a:lnTo>
                  <a:lnTo>
                    <a:pt x="5" y="94276"/>
                  </a:lnTo>
                  <a:lnTo>
                    <a:pt x="0" y="94288"/>
                  </a:lnTo>
                  <a:lnTo>
                    <a:pt x="28615" y="94298"/>
                  </a:lnTo>
                  <a:lnTo>
                    <a:pt x="31458" y="93345"/>
                  </a:lnTo>
                  <a:lnTo>
                    <a:pt x="34306" y="91758"/>
                  </a:lnTo>
                  <a:lnTo>
                    <a:pt x="37157" y="89747"/>
                  </a:lnTo>
                  <a:lnTo>
                    <a:pt x="40962" y="88406"/>
                  </a:lnTo>
                  <a:lnTo>
                    <a:pt x="45405" y="87512"/>
                  </a:lnTo>
                  <a:lnTo>
                    <a:pt x="50271" y="86916"/>
                  </a:lnTo>
                  <a:lnTo>
                    <a:pt x="54468" y="86519"/>
                  </a:lnTo>
                  <a:lnTo>
                    <a:pt x="58218" y="86255"/>
                  </a:lnTo>
                  <a:lnTo>
                    <a:pt x="61671" y="86078"/>
                  </a:lnTo>
                  <a:lnTo>
                    <a:pt x="68047" y="85882"/>
                  </a:lnTo>
                  <a:lnTo>
                    <a:pt x="84453" y="85756"/>
                  </a:lnTo>
                  <a:lnTo>
                    <a:pt x="200825" y="85725"/>
                  </a:lnTo>
                  <a:lnTo>
                    <a:pt x="203414" y="86678"/>
                  </a:lnTo>
                  <a:lnTo>
                    <a:pt x="206093" y="88265"/>
                  </a:lnTo>
                  <a:lnTo>
                    <a:pt x="214309" y="942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35"/>
            <p:cNvSpPr/>
            <p:nvPr/>
          </p:nvSpPr>
          <p:spPr>
            <a:xfrm>
              <a:off x="6423659" y="5323522"/>
              <a:ext cx="17146" cy="197169"/>
            </a:xfrm>
            <a:custGeom>
              <a:avLst/>
              <a:gdLst/>
              <a:ahLst/>
              <a:cxnLst/>
              <a:rect l="0" t="0" r="0" b="0"/>
              <a:pathLst>
                <a:path w="17146" h="197169">
                  <a:moveTo>
                    <a:pt x="17145" y="0"/>
                  </a:moveTo>
                  <a:lnTo>
                    <a:pt x="9764" y="0"/>
                  </a:lnTo>
                  <a:lnTo>
                    <a:pt x="9367" y="953"/>
                  </a:lnTo>
                  <a:lnTo>
                    <a:pt x="8926" y="4551"/>
                  </a:lnTo>
                  <a:lnTo>
                    <a:pt x="8730" y="9325"/>
                  </a:lnTo>
                  <a:lnTo>
                    <a:pt x="8620" y="17368"/>
                  </a:lnTo>
                  <a:lnTo>
                    <a:pt x="8573" y="108598"/>
                  </a:lnTo>
                  <a:lnTo>
                    <a:pt x="7621" y="114309"/>
                  </a:lnTo>
                  <a:lnTo>
                    <a:pt x="6033" y="120021"/>
                  </a:lnTo>
                  <a:lnTo>
                    <a:pt x="4023" y="125734"/>
                  </a:lnTo>
                  <a:lnTo>
                    <a:pt x="2682" y="131448"/>
                  </a:lnTo>
                  <a:lnTo>
                    <a:pt x="1788" y="137162"/>
                  </a:lnTo>
                  <a:lnTo>
                    <a:pt x="1192" y="142876"/>
                  </a:lnTo>
                  <a:lnTo>
                    <a:pt x="795" y="147639"/>
                  </a:lnTo>
                  <a:lnTo>
                    <a:pt x="530" y="151766"/>
                  </a:lnTo>
                  <a:lnTo>
                    <a:pt x="236" y="158892"/>
                  </a:lnTo>
                  <a:lnTo>
                    <a:pt x="70" y="168259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36"/>
            <p:cNvSpPr/>
            <p:nvPr/>
          </p:nvSpPr>
          <p:spPr>
            <a:xfrm>
              <a:off x="6535105" y="5349240"/>
              <a:ext cx="214311" cy="111443"/>
            </a:xfrm>
            <a:custGeom>
              <a:avLst/>
              <a:gdLst/>
              <a:ahLst/>
              <a:cxnLst/>
              <a:rect l="0" t="0" r="0" b="0"/>
              <a:pathLst>
                <a:path w="214311" h="111443">
                  <a:moveTo>
                    <a:pt x="34287" y="0"/>
                  </a:moveTo>
                  <a:lnTo>
                    <a:pt x="50232" y="0"/>
                  </a:lnTo>
                  <a:lnTo>
                    <a:pt x="50631" y="952"/>
                  </a:lnTo>
                  <a:lnTo>
                    <a:pt x="50899" y="2540"/>
                  </a:lnTo>
                  <a:lnTo>
                    <a:pt x="51076" y="4551"/>
                  </a:lnTo>
                  <a:lnTo>
                    <a:pt x="50243" y="6843"/>
                  </a:lnTo>
                  <a:lnTo>
                    <a:pt x="48734" y="9325"/>
                  </a:lnTo>
                  <a:lnTo>
                    <a:pt x="46776" y="11931"/>
                  </a:lnTo>
                  <a:lnTo>
                    <a:pt x="45470" y="14622"/>
                  </a:lnTo>
                  <a:lnTo>
                    <a:pt x="44601" y="17368"/>
                  </a:lnTo>
                  <a:lnTo>
                    <a:pt x="44020" y="20150"/>
                  </a:lnTo>
                  <a:lnTo>
                    <a:pt x="42681" y="23911"/>
                  </a:lnTo>
                  <a:lnTo>
                    <a:pt x="40836" y="28323"/>
                  </a:lnTo>
                  <a:lnTo>
                    <a:pt x="38653" y="33169"/>
                  </a:lnTo>
                  <a:lnTo>
                    <a:pt x="33687" y="43634"/>
                  </a:lnTo>
                  <a:lnTo>
                    <a:pt x="31030" y="49092"/>
                  </a:lnTo>
                  <a:lnTo>
                    <a:pt x="29258" y="53683"/>
                  </a:lnTo>
                  <a:lnTo>
                    <a:pt x="28077" y="57696"/>
                  </a:lnTo>
                  <a:lnTo>
                    <a:pt x="27289" y="61324"/>
                  </a:lnTo>
                  <a:lnTo>
                    <a:pt x="25813" y="64695"/>
                  </a:lnTo>
                  <a:lnTo>
                    <a:pt x="23875" y="67895"/>
                  </a:lnTo>
                  <a:lnTo>
                    <a:pt x="21630" y="70981"/>
                  </a:lnTo>
                  <a:lnTo>
                    <a:pt x="19182" y="74943"/>
                  </a:lnTo>
                  <a:lnTo>
                    <a:pt x="16597" y="79489"/>
                  </a:lnTo>
                  <a:lnTo>
                    <a:pt x="13921" y="84426"/>
                  </a:lnTo>
                  <a:lnTo>
                    <a:pt x="12137" y="88668"/>
                  </a:lnTo>
                  <a:lnTo>
                    <a:pt x="10948" y="92449"/>
                  </a:lnTo>
                  <a:lnTo>
                    <a:pt x="10155" y="95923"/>
                  </a:lnTo>
                  <a:lnTo>
                    <a:pt x="8674" y="98239"/>
                  </a:lnTo>
                  <a:lnTo>
                    <a:pt x="6735" y="99783"/>
                  </a:lnTo>
                  <a:lnTo>
                    <a:pt x="4488" y="100811"/>
                  </a:lnTo>
                  <a:lnTo>
                    <a:pt x="2992" y="102450"/>
                  </a:lnTo>
                  <a:lnTo>
                    <a:pt x="1993" y="104495"/>
                  </a:lnTo>
                  <a:lnTo>
                    <a:pt x="7" y="111406"/>
                  </a:lnTo>
                  <a:lnTo>
                    <a:pt x="0" y="111432"/>
                  </a:lnTo>
                  <a:lnTo>
                    <a:pt x="7378" y="104060"/>
                  </a:lnTo>
                  <a:lnTo>
                    <a:pt x="13120" y="103399"/>
                  </a:lnTo>
                  <a:lnTo>
                    <a:pt x="17319" y="103222"/>
                  </a:lnTo>
                  <a:lnTo>
                    <a:pt x="21070" y="102152"/>
                  </a:lnTo>
                  <a:lnTo>
                    <a:pt x="24523" y="100486"/>
                  </a:lnTo>
                  <a:lnTo>
                    <a:pt x="27778" y="98423"/>
                  </a:lnTo>
                  <a:lnTo>
                    <a:pt x="31853" y="97048"/>
                  </a:lnTo>
                  <a:lnTo>
                    <a:pt x="36474" y="96131"/>
                  </a:lnTo>
                  <a:lnTo>
                    <a:pt x="41460" y="95520"/>
                  </a:lnTo>
                  <a:lnTo>
                    <a:pt x="46689" y="94159"/>
                  </a:lnTo>
                  <a:lnTo>
                    <a:pt x="52080" y="92301"/>
                  </a:lnTo>
                  <a:lnTo>
                    <a:pt x="57579" y="90108"/>
                  </a:lnTo>
                  <a:lnTo>
                    <a:pt x="63150" y="88647"/>
                  </a:lnTo>
                  <a:lnTo>
                    <a:pt x="68769" y="87673"/>
                  </a:lnTo>
                  <a:lnTo>
                    <a:pt x="74421" y="87023"/>
                  </a:lnTo>
                  <a:lnTo>
                    <a:pt x="80092" y="85638"/>
                  </a:lnTo>
                  <a:lnTo>
                    <a:pt x="85779" y="83762"/>
                  </a:lnTo>
                  <a:lnTo>
                    <a:pt x="91475" y="81559"/>
                  </a:lnTo>
                  <a:lnTo>
                    <a:pt x="97177" y="80090"/>
                  </a:lnTo>
                  <a:lnTo>
                    <a:pt x="102884" y="79110"/>
                  </a:lnTo>
                  <a:lnTo>
                    <a:pt x="108593" y="78458"/>
                  </a:lnTo>
                  <a:lnTo>
                    <a:pt x="114305" y="78023"/>
                  </a:lnTo>
                  <a:lnTo>
                    <a:pt x="120017" y="77733"/>
                  </a:lnTo>
                  <a:lnTo>
                    <a:pt x="125731" y="77539"/>
                  </a:lnTo>
                  <a:lnTo>
                    <a:pt x="131444" y="78363"/>
                  </a:lnTo>
                  <a:lnTo>
                    <a:pt x="137159" y="79864"/>
                  </a:lnTo>
                  <a:lnTo>
                    <a:pt x="142873" y="81818"/>
                  </a:lnTo>
                  <a:lnTo>
                    <a:pt x="147635" y="83120"/>
                  </a:lnTo>
                  <a:lnTo>
                    <a:pt x="151762" y="83988"/>
                  </a:lnTo>
                  <a:lnTo>
                    <a:pt x="155467" y="84567"/>
                  </a:lnTo>
                  <a:lnTo>
                    <a:pt x="159841" y="85905"/>
                  </a:lnTo>
                  <a:lnTo>
                    <a:pt x="164662" y="87750"/>
                  </a:lnTo>
                  <a:lnTo>
                    <a:pt x="169781" y="89933"/>
                  </a:lnTo>
                  <a:lnTo>
                    <a:pt x="174147" y="91387"/>
                  </a:lnTo>
                  <a:lnTo>
                    <a:pt x="178010" y="92358"/>
                  </a:lnTo>
                  <a:lnTo>
                    <a:pt x="181537" y="93004"/>
                  </a:lnTo>
                  <a:lnTo>
                    <a:pt x="187997" y="96262"/>
                  </a:lnTo>
                  <a:lnTo>
                    <a:pt x="191053" y="98465"/>
                  </a:lnTo>
                  <a:lnTo>
                    <a:pt x="194043" y="100885"/>
                  </a:lnTo>
                  <a:lnTo>
                    <a:pt x="196988" y="103452"/>
                  </a:lnTo>
                  <a:lnTo>
                    <a:pt x="204009" y="109864"/>
                  </a:lnTo>
                  <a:lnTo>
                    <a:pt x="205537" y="110390"/>
                  </a:lnTo>
                  <a:lnTo>
                    <a:pt x="207509" y="110741"/>
                  </a:lnTo>
                  <a:lnTo>
                    <a:pt x="214310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37"/>
            <p:cNvSpPr/>
            <p:nvPr/>
          </p:nvSpPr>
          <p:spPr>
            <a:xfrm>
              <a:off x="6655117" y="5349240"/>
              <a:ext cx="25718" cy="240031"/>
            </a:xfrm>
            <a:custGeom>
              <a:avLst/>
              <a:gdLst/>
              <a:ahLst/>
              <a:cxnLst/>
              <a:rect l="0" t="0" r="0" b="0"/>
              <a:pathLst>
                <a:path w="25718" h="240031">
                  <a:moveTo>
                    <a:pt x="25717" y="0"/>
                  </a:moveTo>
                  <a:lnTo>
                    <a:pt x="25717" y="73262"/>
                  </a:lnTo>
                  <a:lnTo>
                    <a:pt x="24765" y="80274"/>
                  </a:lnTo>
                  <a:lnTo>
                    <a:pt x="23178" y="87806"/>
                  </a:lnTo>
                  <a:lnTo>
                    <a:pt x="21167" y="95685"/>
                  </a:lnTo>
                  <a:lnTo>
                    <a:pt x="19826" y="102842"/>
                  </a:lnTo>
                  <a:lnTo>
                    <a:pt x="18932" y="109519"/>
                  </a:lnTo>
                  <a:lnTo>
                    <a:pt x="18336" y="115875"/>
                  </a:lnTo>
                  <a:lnTo>
                    <a:pt x="17940" y="122970"/>
                  </a:lnTo>
                  <a:lnTo>
                    <a:pt x="17498" y="138473"/>
                  </a:lnTo>
                  <a:lnTo>
                    <a:pt x="17192" y="173410"/>
                  </a:lnTo>
                  <a:lnTo>
                    <a:pt x="17176" y="181329"/>
                  </a:lnTo>
                  <a:lnTo>
                    <a:pt x="16213" y="188513"/>
                  </a:lnTo>
                  <a:lnTo>
                    <a:pt x="14619" y="195208"/>
                  </a:lnTo>
                  <a:lnTo>
                    <a:pt x="12603" y="201576"/>
                  </a:lnTo>
                  <a:lnTo>
                    <a:pt x="11260" y="206774"/>
                  </a:lnTo>
                  <a:lnTo>
                    <a:pt x="10364" y="211191"/>
                  </a:lnTo>
                  <a:lnTo>
                    <a:pt x="9767" y="215090"/>
                  </a:lnTo>
                  <a:lnTo>
                    <a:pt x="8416" y="218640"/>
                  </a:lnTo>
                  <a:lnTo>
                    <a:pt x="6563" y="221960"/>
                  </a:lnTo>
                  <a:lnTo>
                    <a:pt x="4376" y="225125"/>
                  </a:lnTo>
                  <a:lnTo>
                    <a:pt x="2917" y="228188"/>
                  </a:lnTo>
                  <a:lnTo>
                    <a:pt x="1945" y="231184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38"/>
            <p:cNvSpPr/>
            <p:nvPr/>
          </p:nvSpPr>
          <p:spPr>
            <a:xfrm>
              <a:off x="6800850" y="5306377"/>
              <a:ext cx="68186" cy="111325"/>
            </a:xfrm>
            <a:custGeom>
              <a:avLst/>
              <a:gdLst/>
              <a:ahLst/>
              <a:cxnLst/>
              <a:rect l="0" t="0" r="0" b="0"/>
              <a:pathLst>
                <a:path w="68186" h="111325">
                  <a:moveTo>
                    <a:pt x="17144" y="0"/>
                  </a:moveTo>
                  <a:lnTo>
                    <a:pt x="17144" y="4551"/>
                  </a:lnTo>
                  <a:lnTo>
                    <a:pt x="16192" y="6844"/>
                  </a:lnTo>
                  <a:lnTo>
                    <a:pt x="14605" y="9325"/>
                  </a:lnTo>
                  <a:lnTo>
                    <a:pt x="12594" y="11932"/>
                  </a:lnTo>
                  <a:lnTo>
                    <a:pt x="11253" y="14622"/>
                  </a:lnTo>
                  <a:lnTo>
                    <a:pt x="10359" y="17368"/>
                  </a:lnTo>
                  <a:lnTo>
                    <a:pt x="9763" y="20151"/>
                  </a:lnTo>
                  <a:lnTo>
                    <a:pt x="8414" y="23911"/>
                  </a:lnTo>
                  <a:lnTo>
                    <a:pt x="6562" y="28324"/>
                  </a:lnTo>
                  <a:lnTo>
                    <a:pt x="4374" y="33170"/>
                  </a:lnTo>
                  <a:lnTo>
                    <a:pt x="2916" y="37353"/>
                  </a:lnTo>
                  <a:lnTo>
                    <a:pt x="1944" y="41095"/>
                  </a:lnTo>
                  <a:lnTo>
                    <a:pt x="1296" y="44542"/>
                  </a:lnTo>
                  <a:lnTo>
                    <a:pt x="864" y="48745"/>
                  </a:lnTo>
                  <a:lnTo>
                    <a:pt x="575" y="53452"/>
                  </a:lnTo>
                  <a:lnTo>
                    <a:pt x="256" y="63761"/>
                  </a:lnTo>
                  <a:lnTo>
                    <a:pt x="10" y="96689"/>
                  </a:lnTo>
                  <a:lnTo>
                    <a:pt x="3" y="101039"/>
                  </a:lnTo>
                  <a:lnTo>
                    <a:pt x="954" y="102602"/>
                  </a:lnTo>
                  <a:lnTo>
                    <a:pt x="2540" y="104596"/>
                  </a:lnTo>
                  <a:lnTo>
                    <a:pt x="7380" y="110090"/>
                  </a:lnTo>
                  <a:lnTo>
                    <a:pt x="8731" y="110541"/>
                  </a:lnTo>
                  <a:lnTo>
                    <a:pt x="10583" y="110841"/>
                  </a:lnTo>
                  <a:lnTo>
                    <a:pt x="12770" y="111042"/>
                  </a:lnTo>
                  <a:lnTo>
                    <a:pt x="15181" y="111176"/>
                  </a:lnTo>
                  <a:lnTo>
                    <a:pt x="20400" y="111324"/>
                  </a:lnTo>
                  <a:lnTo>
                    <a:pt x="23124" y="110411"/>
                  </a:lnTo>
                  <a:lnTo>
                    <a:pt x="25894" y="108850"/>
                  </a:lnTo>
                  <a:lnTo>
                    <a:pt x="28692" y="106856"/>
                  </a:lnTo>
                  <a:lnTo>
                    <a:pt x="31511" y="105527"/>
                  </a:lnTo>
                  <a:lnTo>
                    <a:pt x="34342" y="104642"/>
                  </a:lnTo>
                  <a:lnTo>
                    <a:pt x="37182" y="104052"/>
                  </a:lnTo>
                  <a:lnTo>
                    <a:pt x="39075" y="102705"/>
                  </a:lnTo>
                  <a:lnTo>
                    <a:pt x="40337" y="100855"/>
                  </a:lnTo>
                  <a:lnTo>
                    <a:pt x="41179" y="98670"/>
                  </a:lnTo>
                  <a:lnTo>
                    <a:pt x="42692" y="96260"/>
                  </a:lnTo>
                  <a:lnTo>
                    <a:pt x="44654" y="93701"/>
                  </a:lnTo>
                  <a:lnTo>
                    <a:pt x="46914" y="91042"/>
                  </a:lnTo>
                  <a:lnTo>
                    <a:pt x="49373" y="88318"/>
                  </a:lnTo>
                  <a:lnTo>
                    <a:pt x="54646" y="82750"/>
                  </a:lnTo>
                  <a:lnTo>
                    <a:pt x="56432" y="79931"/>
                  </a:lnTo>
                  <a:lnTo>
                    <a:pt x="57624" y="77100"/>
                  </a:lnTo>
                  <a:lnTo>
                    <a:pt x="58418" y="74260"/>
                  </a:lnTo>
                  <a:lnTo>
                    <a:pt x="59900" y="71414"/>
                  </a:lnTo>
                  <a:lnTo>
                    <a:pt x="61841" y="68565"/>
                  </a:lnTo>
                  <a:lnTo>
                    <a:pt x="64088" y="65712"/>
                  </a:lnTo>
                  <a:lnTo>
                    <a:pt x="65585" y="62858"/>
                  </a:lnTo>
                  <a:lnTo>
                    <a:pt x="66583" y="60003"/>
                  </a:lnTo>
                  <a:lnTo>
                    <a:pt x="67248" y="57147"/>
                  </a:lnTo>
                  <a:lnTo>
                    <a:pt x="67692" y="53338"/>
                  </a:lnTo>
                  <a:lnTo>
                    <a:pt x="67988" y="48894"/>
                  </a:lnTo>
                  <a:lnTo>
                    <a:pt x="68185" y="44026"/>
                  </a:lnTo>
                  <a:lnTo>
                    <a:pt x="67364" y="39828"/>
                  </a:lnTo>
                  <a:lnTo>
                    <a:pt x="65864" y="36077"/>
                  </a:lnTo>
                  <a:lnTo>
                    <a:pt x="61165" y="27764"/>
                  </a:lnTo>
                  <a:lnTo>
                    <a:pt x="59826" y="26129"/>
                  </a:lnTo>
                  <a:lnTo>
                    <a:pt x="57981" y="24087"/>
                  </a:lnTo>
                  <a:lnTo>
                    <a:pt x="55799" y="21773"/>
                  </a:lnTo>
                  <a:lnTo>
                    <a:pt x="53392" y="20231"/>
                  </a:lnTo>
                  <a:lnTo>
                    <a:pt x="50834" y="19202"/>
                  </a:lnTo>
                  <a:lnTo>
                    <a:pt x="48177" y="18516"/>
                  </a:lnTo>
                  <a:lnTo>
                    <a:pt x="45453" y="18059"/>
                  </a:lnTo>
                  <a:lnTo>
                    <a:pt x="42684" y="17754"/>
                  </a:lnTo>
                  <a:lnTo>
                    <a:pt x="39886" y="17552"/>
                  </a:lnTo>
                  <a:lnTo>
                    <a:pt x="37069" y="17416"/>
                  </a:lnTo>
                  <a:lnTo>
                    <a:pt x="31397" y="17266"/>
                  </a:lnTo>
                  <a:lnTo>
                    <a:pt x="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39"/>
            <p:cNvSpPr/>
            <p:nvPr/>
          </p:nvSpPr>
          <p:spPr>
            <a:xfrm>
              <a:off x="6931133" y="5443655"/>
              <a:ext cx="126893" cy="110092"/>
            </a:xfrm>
            <a:custGeom>
              <a:avLst/>
              <a:gdLst/>
              <a:ahLst/>
              <a:cxnLst/>
              <a:rect l="0" t="0" r="0" b="0"/>
              <a:pathLst>
                <a:path w="126893" h="110092">
                  <a:moveTo>
                    <a:pt x="15449" y="85607"/>
                  </a:moveTo>
                  <a:lnTo>
                    <a:pt x="48620" y="85607"/>
                  </a:lnTo>
                  <a:lnTo>
                    <a:pt x="52802" y="84655"/>
                  </a:lnTo>
                  <a:lnTo>
                    <a:pt x="56544" y="83067"/>
                  </a:lnTo>
                  <a:lnTo>
                    <a:pt x="59991" y="81057"/>
                  </a:lnTo>
                  <a:lnTo>
                    <a:pt x="64194" y="79715"/>
                  </a:lnTo>
                  <a:lnTo>
                    <a:pt x="68900" y="78822"/>
                  </a:lnTo>
                  <a:lnTo>
                    <a:pt x="73944" y="78226"/>
                  </a:lnTo>
                  <a:lnTo>
                    <a:pt x="78258" y="75924"/>
                  </a:lnTo>
                  <a:lnTo>
                    <a:pt x="82086" y="72484"/>
                  </a:lnTo>
                  <a:lnTo>
                    <a:pt x="85592" y="68286"/>
                  </a:lnTo>
                  <a:lnTo>
                    <a:pt x="88881" y="64535"/>
                  </a:lnTo>
                  <a:lnTo>
                    <a:pt x="95076" y="57827"/>
                  </a:lnTo>
                  <a:lnTo>
                    <a:pt x="97108" y="54705"/>
                  </a:lnTo>
                  <a:lnTo>
                    <a:pt x="98464" y="51670"/>
                  </a:lnTo>
                  <a:lnTo>
                    <a:pt x="99367" y="48695"/>
                  </a:lnTo>
                  <a:lnTo>
                    <a:pt x="100922" y="45759"/>
                  </a:lnTo>
                  <a:lnTo>
                    <a:pt x="102911" y="42849"/>
                  </a:lnTo>
                  <a:lnTo>
                    <a:pt x="105189" y="39957"/>
                  </a:lnTo>
                  <a:lnTo>
                    <a:pt x="107661" y="37076"/>
                  </a:lnTo>
                  <a:lnTo>
                    <a:pt x="110262" y="34203"/>
                  </a:lnTo>
                  <a:lnTo>
                    <a:pt x="112947" y="31335"/>
                  </a:lnTo>
                  <a:lnTo>
                    <a:pt x="114737" y="28471"/>
                  </a:lnTo>
                  <a:lnTo>
                    <a:pt x="115932" y="25609"/>
                  </a:lnTo>
                  <a:lnTo>
                    <a:pt x="116727" y="22748"/>
                  </a:lnTo>
                  <a:lnTo>
                    <a:pt x="116305" y="19889"/>
                  </a:lnTo>
                  <a:lnTo>
                    <a:pt x="115072" y="17030"/>
                  </a:lnTo>
                  <a:lnTo>
                    <a:pt x="110798" y="10148"/>
                  </a:lnTo>
                  <a:lnTo>
                    <a:pt x="109496" y="8631"/>
                  </a:lnTo>
                  <a:lnTo>
                    <a:pt x="107674" y="6667"/>
                  </a:lnTo>
                  <a:lnTo>
                    <a:pt x="105508" y="4405"/>
                  </a:lnTo>
                  <a:lnTo>
                    <a:pt x="103111" y="2898"/>
                  </a:lnTo>
                  <a:lnTo>
                    <a:pt x="100561" y="1893"/>
                  </a:lnTo>
                  <a:lnTo>
                    <a:pt x="97907" y="1223"/>
                  </a:lnTo>
                  <a:lnTo>
                    <a:pt x="95186" y="776"/>
                  </a:lnTo>
                  <a:lnTo>
                    <a:pt x="92420" y="478"/>
                  </a:lnTo>
                  <a:lnTo>
                    <a:pt x="89623" y="279"/>
                  </a:lnTo>
                  <a:lnTo>
                    <a:pt x="85854" y="147"/>
                  </a:lnTo>
                  <a:lnTo>
                    <a:pt x="76585" y="0"/>
                  </a:lnTo>
                  <a:lnTo>
                    <a:pt x="72399" y="913"/>
                  </a:lnTo>
                  <a:lnTo>
                    <a:pt x="68656" y="2474"/>
                  </a:lnTo>
                  <a:lnTo>
                    <a:pt x="65208" y="4468"/>
                  </a:lnTo>
                  <a:lnTo>
                    <a:pt x="61004" y="5797"/>
                  </a:lnTo>
                  <a:lnTo>
                    <a:pt x="56297" y="6683"/>
                  </a:lnTo>
                  <a:lnTo>
                    <a:pt x="51253" y="7273"/>
                  </a:lnTo>
                  <a:lnTo>
                    <a:pt x="46939" y="8619"/>
                  </a:lnTo>
                  <a:lnTo>
                    <a:pt x="43110" y="10469"/>
                  </a:lnTo>
                  <a:lnTo>
                    <a:pt x="39605" y="12656"/>
                  </a:lnTo>
                  <a:lnTo>
                    <a:pt x="36315" y="16018"/>
                  </a:lnTo>
                  <a:lnTo>
                    <a:pt x="33170" y="20164"/>
                  </a:lnTo>
                  <a:lnTo>
                    <a:pt x="30120" y="24834"/>
                  </a:lnTo>
                  <a:lnTo>
                    <a:pt x="27136" y="28899"/>
                  </a:lnTo>
                  <a:lnTo>
                    <a:pt x="24192" y="32562"/>
                  </a:lnTo>
                  <a:lnTo>
                    <a:pt x="21278" y="35956"/>
                  </a:lnTo>
                  <a:lnTo>
                    <a:pt x="18382" y="39171"/>
                  </a:lnTo>
                  <a:lnTo>
                    <a:pt x="12625" y="45284"/>
                  </a:lnTo>
                  <a:lnTo>
                    <a:pt x="4029" y="54080"/>
                  </a:lnTo>
                  <a:lnTo>
                    <a:pt x="2121" y="56970"/>
                  </a:lnTo>
                  <a:lnTo>
                    <a:pt x="849" y="59848"/>
                  </a:lnTo>
                  <a:lnTo>
                    <a:pt x="0" y="62719"/>
                  </a:lnTo>
                  <a:lnTo>
                    <a:pt x="388" y="66539"/>
                  </a:lnTo>
                  <a:lnTo>
                    <a:pt x="1598" y="70990"/>
                  </a:lnTo>
                  <a:lnTo>
                    <a:pt x="5835" y="82720"/>
                  </a:lnTo>
                  <a:lnTo>
                    <a:pt x="7134" y="84635"/>
                  </a:lnTo>
                  <a:lnTo>
                    <a:pt x="8953" y="86864"/>
                  </a:lnTo>
                  <a:lnTo>
                    <a:pt x="11119" y="89303"/>
                  </a:lnTo>
                  <a:lnTo>
                    <a:pt x="16064" y="94552"/>
                  </a:lnTo>
                  <a:lnTo>
                    <a:pt x="18717" y="97285"/>
                  </a:lnTo>
                  <a:lnTo>
                    <a:pt x="21437" y="99108"/>
                  </a:lnTo>
                  <a:lnTo>
                    <a:pt x="24204" y="100323"/>
                  </a:lnTo>
                  <a:lnTo>
                    <a:pt x="27001" y="101132"/>
                  </a:lnTo>
                  <a:lnTo>
                    <a:pt x="29818" y="101672"/>
                  </a:lnTo>
                  <a:lnTo>
                    <a:pt x="32648" y="102032"/>
                  </a:lnTo>
                  <a:lnTo>
                    <a:pt x="35488" y="102272"/>
                  </a:lnTo>
                  <a:lnTo>
                    <a:pt x="39285" y="103385"/>
                  </a:lnTo>
                  <a:lnTo>
                    <a:pt x="43722" y="105079"/>
                  </a:lnTo>
                  <a:lnTo>
                    <a:pt x="48586" y="107161"/>
                  </a:lnTo>
                  <a:lnTo>
                    <a:pt x="52780" y="108549"/>
                  </a:lnTo>
                  <a:lnTo>
                    <a:pt x="56529" y="109474"/>
                  </a:lnTo>
                  <a:lnTo>
                    <a:pt x="59981" y="110091"/>
                  </a:lnTo>
                  <a:lnTo>
                    <a:pt x="64187" y="109550"/>
                  </a:lnTo>
                  <a:lnTo>
                    <a:pt x="68896" y="108237"/>
                  </a:lnTo>
                  <a:lnTo>
                    <a:pt x="73940" y="106408"/>
                  </a:lnTo>
                  <a:lnTo>
                    <a:pt x="78256" y="105190"/>
                  </a:lnTo>
                  <a:lnTo>
                    <a:pt x="82085" y="104377"/>
                  </a:lnTo>
                  <a:lnTo>
                    <a:pt x="85590" y="103836"/>
                  </a:lnTo>
                  <a:lnTo>
                    <a:pt x="88880" y="103474"/>
                  </a:lnTo>
                  <a:lnTo>
                    <a:pt x="92025" y="103233"/>
                  </a:lnTo>
                  <a:lnTo>
                    <a:pt x="95076" y="103073"/>
                  </a:lnTo>
                  <a:lnTo>
                    <a:pt x="99013" y="102014"/>
                  </a:lnTo>
                  <a:lnTo>
                    <a:pt x="103543" y="100355"/>
                  </a:lnTo>
                  <a:lnTo>
                    <a:pt x="108469" y="98296"/>
                  </a:lnTo>
                  <a:lnTo>
                    <a:pt x="112704" y="96924"/>
                  </a:lnTo>
                  <a:lnTo>
                    <a:pt x="116481" y="96009"/>
                  </a:lnTo>
                  <a:lnTo>
                    <a:pt x="126892" y="941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40"/>
            <p:cNvSpPr/>
            <p:nvPr/>
          </p:nvSpPr>
          <p:spPr>
            <a:xfrm>
              <a:off x="7152322" y="5323522"/>
              <a:ext cx="25719" cy="240031"/>
            </a:xfrm>
            <a:custGeom>
              <a:avLst/>
              <a:gdLst/>
              <a:ahLst/>
              <a:cxnLst/>
              <a:rect l="0" t="0" r="0" b="0"/>
              <a:pathLst>
                <a:path w="25719" h="240031">
                  <a:moveTo>
                    <a:pt x="25718" y="0"/>
                  </a:moveTo>
                  <a:lnTo>
                    <a:pt x="21167" y="0"/>
                  </a:lnTo>
                  <a:lnTo>
                    <a:pt x="19826" y="953"/>
                  </a:lnTo>
                  <a:lnTo>
                    <a:pt x="18932" y="2540"/>
                  </a:lnTo>
                  <a:lnTo>
                    <a:pt x="18337" y="4551"/>
                  </a:lnTo>
                  <a:lnTo>
                    <a:pt x="17675" y="9325"/>
                  </a:lnTo>
                  <a:lnTo>
                    <a:pt x="17499" y="11932"/>
                  </a:lnTo>
                  <a:lnTo>
                    <a:pt x="16428" y="14622"/>
                  </a:lnTo>
                  <a:lnTo>
                    <a:pt x="14763" y="17368"/>
                  </a:lnTo>
                  <a:lnTo>
                    <a:pt x="12698" y="20151"/>
                  </a:lnTo>
                  <a:lnTo>
                    <a:pt x="11324" y="23912"/>
                  </a:lnTo>
                  <a:lnTo>
                    <a:pt x="10406" y="28324"/>
                  </a:lnTo>
                  <a:lnTo>
                    <a:pt x="9795" y="33170"/>
                  </a:lnTo>
                  <a:lnTo>
                    <a:pt x="9388" y="38306"/>
                  </a:lnTo>
                  <a:lnTo>
                    <a:pt x="9116" y="43635"/>
                  </a:lnTo>
                  <a:lnTo>
                    <a:pt x="8935" y="49092"/>
                  </a:lnTo>
                  <a:lnTo>
                    <a:pt x="7861" y="55588"/>
                  </a:lnTo>
                  <a:lnTo>
                    <a:pt x="6193" y="62777"/>
                  </a:lnTo>
                  <a:lnTo>
                    <a:pt x="4129" y="70426"/>
                  </a:lnTo>
                  <a:lnTo>
                    <a:pt x="2752" y="78383"/>
                  </a:lnTo>
                  <a:lnTo>
                    <a:pt x="1835" y="86545"/>
                  </a:lnTo>
                  <a:lnTo>
                    <a:pt x="1223" y="94844"/>
                  </a:lnTo>
                  <a:lnTo>
                    <a:pt x="816" y="102282"/>
                  </a:lnTo>
                  <a:lnTo>
                    <a:pt x="363" y="115626"/>
                  </a:lnTo>
                  <a:lnTo>
                    <a:pt x="48" y="154856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41"/>
            <p:cNvSpPr/>
            <p:nvPr/>
          </p:nvSpPr>
          <p:spPr>
            <a:xfrm>
              <a:off x="7040880" y="5426393"/>
              <a:ext cx="257131" cy="145230"/>
            </a:xfrm>
            <a:custGeom>
              <a:avLst/>
              <a:gdLst/>
              <a:ahLst/>
              <a:cxnLst/>
              <a:rect l="0" t="0" r="0" b="0"/>
              <a:pathLst>
                <a:path w="257131" h="145230">
                  <a:moveTo>
                    <a:pt x="0" y="34289"/>
                  </a:moveTo>
                  <a:lnTo>
                    <a:pt x="57662" y="34289"/>
                  </a:lnTo>
                  <a:lnTo>
                    <a:pt x="63206" y="33337"/>
                  </a:lnTo>
                  <a:lnTo>
                    <a:pt x="68807" y="31749"/>
                  </a:lnTo>
                  <a:lnTo>
                    <a:pt x="74446" y="29739"/>
                  </a:lnTo>
                  <a:lnTo>
                    <a:pt x="80111" y="28398"/>
                  </a:lnTo>
                  <a:lnTo>
                    <a:pt x="85792" y="27504"/>
                  </a:lnTo>
                  <a:lnTo>
                    <a:pt x="91485" y="26908"/>
                  </a:lnTo>
                  <a:lnTo>
                    <a:pt x="98137" y="26511"/>
                  </a:lnTo>
                  <a:lnTo>
                    <a:pt x="113149" y="26070"/>
                  </a:lnTo>
                  <a:lnTo>
                    <a:pt x="120199" y="25000"/>
                  </a:lnTo>
                  <a:lnTo>
                    <a:pt x="126805" y="23334"/>
                  </a:lnTo>
                  <a:lnTo>
                    <a:pt x="133114" y="21270"/>
                  </a:lnTo>
                  <a:lnTo>
                    <a:pt x="139225" y="19895"/>
                  </a:lnTo>
                  <a:lnTo>
                    <a:pt x="145205" y="18978"/>
                  </a:lnTo>
                  <a:lnTo>
                    <a:pt x="151095" y="18367"/>
                  </a:lnTo>
                  <a:lnTo>
                    <a:pt x="157880" y="17959"/>
                  </a:lnTo>
                  <a:lnTo>
                    <a:pt x="173039" y="17506"/>
                  </a:lnTo>
                  <a:lnTo>
                    <a:pt x="179176" y="16433"/>
                  </a:lnTo>
                  <a:lnTo>
                    <a:pt x="184221" y="14765"/>
                  </a:lnTo>
                  <a:lnTo>
                    <a:pt x="188536" y="12701"/>
                  </a:lnTo>
                  <a:lnTo>
                    <a:pt x="193318" y="11324"/>
                  </a:lnTo>
                  <a:lnTo>
                    <a:pt x="198411" y="10407"/>
                  </a:lnTo>
                  <a:lnTo>
                    <a:pt x="203712" y="9795"/>
                  </a:lnTo>
                  <a:lnTo>
                    <a:pt x="209151" y="9387"/>
                  </a:lnTo>
                  <a:lnTo>
                    <a:pt x="214681" y="9115"/>
                  </a:lnTo>
                  <a:lnTo>
                    <a:pt x="229027" y="8733"/>
                  </a:lnTo>
                  <a:lnTo>
                    <a:pt x="242407" y="8603"/>
                  </a:lnTo>
                  <a:lnTo>
                    <a:pt x="245424" y="7640"/>
                  </a:lnTo>
                  <a:lnTo>
                    <a:pt x="251318" y="4030"/>
                  </a:lnTo>
                  <a:lnTo>
                    <a:pt x="257130" y="30"/>
                  </a:lnTo>
                  <a:lnTo>
                    <a:pt x="224005" y="0"/>
                  </a:lnTo>
                  <a:lnTo>
                    <a:pt x="219821" y="952"/>
                  </a:lnTo>
                  <a:lnTo>
                    <a:pt x="212633" y="4550"/>
                  </a:lnTo>
                  <a:lnTo>
                    <a:pt x="208430" y="6843"/>
                  </a:lnTo>
                  <a:lnTo>
                    <a:pt x="198681" y="11931"/>
                  </a:lnTo>
                  <a:lnTo>
                    <a:pt x="194366" y="14621"/>
                  </a:lnTo>
                  <a:lnTo>
                    <a:pt x="190537" y="17367"/>
                  </a:lnTo>
                  <a:lnTo>
                    <a:pt x="187033" y="20150"/>
                  </a:lnTo>
                  <a:lnTo>
                    <a:pt x="182791" y="23910"/>
                  </a:lnTo>
                  <a:lnTo>
                    <a:pt x="172997" y="33169"/>
                  </a:lnTo>
                  <a:lnTo>
                    <a:pt x="168671" y="38305"/>
                  </a:lnTo>
                  <a:lnTo>
                    <a:pt x="164835" y="43634"/>
                  </a:lnTo>
                  <a:lnTo>
                    <a:pt x="161325" y="49091"/>
                  </a:lnTo>
                  <a:lnTo>
                    <a:pt x="158033" y="53682"/>
                  </a:lnTo>
                  <a:lnTo>
                    <a:pt x="154885" y="57695"/>
                  </a:lnTo>
                  <a:lnTo>
                    <a:pt x="151834" y="61323"/>
                  </a:lnTo>
                  <a:lnTo>
                    <a:pt x="148847" y="65647"/>
                  </a:lnTo>
                  <a:lnTo>
                    <a:pt x="145904" y="70435"/>
                  </a:lnTo>
                  <a:lnTo>
                    <a:pt x="142990" y="75531"/>
                  </a:lnTo>
                  <a:lnTo>
                    <a:pt x="137211" y="86274"/>
                  </a:lnTo>
                  <a:lnTo>
                    <a:pt x="134337" y="91806"/>
                  </a:lnTo>
                  <a:lnTo>
                    <a:pt x="132420" y="96446"/>
                  </a:lnTo>
                  <a:lnTo>
                    <a:pt x="131142" y="100492"/>
                  </a:lnTo>
                  <a:lnTo>
                    <a:pt x="130290" y="104142"/>
                  </a:lnTo>
                  <a:lnTo>
                    <a:pt x="129723" y="107528"/>
                  </a:lnTo>
                  <a:lnTo>
                    <a:pt x="129344" y="110738"/>
                  </a:lnTo>
                  <a:lnTo>
                    <a:pt x="129092" y="113830"/>
                  </a:lnTo>
                  <a:lnTo>
                    <a:pt x="128924" y="116844"/>
                  </a:lnTo>
                  <a:lnTo>
                    <a:pt x="128737" y="122732"/>
                  </a:lnTo>
                  <a:lnTo>
                    <a:pt x="129639" y="125636"/>
                  </a:lnTo>
                  <a:lnTo>
                    <a:pt x="131193" y="128525"/>
                  </a:lnTo>
                  <a:lnTo>
                    <a:pt x="133182" y="131403"/>
                  </a:lnTo>
                  <a:lnTo>
                    <a:pt x="135461" y="134274"/>
                  </a:lnTo>
                  <a:lnTo>
                    <a:pt x="137932" y="137141"/>
                  </a:lnTo>
                  <a:lnTo>
                    <a:pt x="140532" y="140004"/>
                  </a:lnTo>
                  <a:lnTo>
                    <a:pt x="143218" y="141914"/>
                  </a:lnTo>
                  <a:lnTo>
                    <a:pt x="148742" y="144035"/>
                  </a:lnTo>
                  <a:lnTo>
                    <a:pt x="152501" y="144601"/>
                  </a:lnTo>
                  <a:lnTo>
                    <a:pt x="156912" y="144978"/>
                  </a:lnTo>
                  <a:lnTo>
                    <a:pt x="161758" y="145229"/>
                  </a:lnTo>
                  <a:lnTo>
                    <a:pt x="165942" y="144444"/>
                  </a:lnTo>
                  <a:lnTo>
                    <a:pt x="176379" y="139741"/>
                  </a:lnTo>
                  <a:lnTo>
                    <a:pt x="182531" y="138306"/>
                  </a:lnTo>
                  <a:lnTo>
                    <a:pt x="188439" y="137669"/>
                  </a:lnTo>
                  <a:lnTo>
                    <a:pt x="197167" y="1371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42"/>
            <p:cNvSpPr/>
            <p:nvPr/>
          </p:nvSpPr>
          <p:spPr>
            <a:xfrm>
              <a:off x="7375207" y="5503545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43"/>
            <p:cNvSpPr/>
            <p:nvPr/>
          </p:nvSpPr>
          <p:spPr>
            <a:xfrm>
              <a:off x="3826192" y="5940742"/>
              <a:ext cx="205738" cy="273955"/>
            </a:xfrm>
            <a:custGeom>
              <a:avLst/>
              <a:gdLst/>
              <a:ahLst/>
              <a:cxnLst/>
              <a:rect l="0" t="0" r="0" b="0"/>
              <a:pathLst>
                <a:path w="205738" h="273955">
                  <a:moveTo>
                    <a:pt x="60008" y="0"/>
                  </a:moveTo>
                  <a:lnTo>
                    <a:pt x="60008" y="20400"/>
                  </a:lnTo>
                  <a:lnTo>
                    <a:pt x="59055" y="23125"/>
                  </a:lnTo>
                  <a:lnTo>
                    <a:pt x="54116" y="31511"/>
                  </a:lnTo>
                  <a:lnTo>
                    <a:pt x="52626" y="37183"/>
                  </a:lnTo>
                  <a:lnTo>
                    <a:pt x="51965" y="45418"/>
                  </a:lnTo>
                  <a:lnTo>
                    <a:pt x="51670" y="55428"/>
                  </a:lnTo>
                  <a:lnTo>
                    <a:pt x="51441" y="99866"/>
                  </a:lnTo>
                  <a:lnTo>
                    <a:pt x="51435" y="144382"/>
                  </a:lnTo>
                  <a:lnTo>
                    <a:pt x="52388" y="144832"/>
                  </a:lnTo>
                  <a:lnTo>
                    <a:pt x="58816" y="145614"/>
                  </a:lnTo>
                  <a:lnTo>
                    <a:pt x="64205" y="145698"/>
                  </a:lnTo>
                  <a:lnTo>
                    <a:pt x="71835" y="145723"/>
                  </a:lnTo>
                  <a:lnTo>
                    <a:pt x="75512" y="144774"/>
                  </a:lnTo>
                  <a:lnTo>
                    <a:pt x="79869" y="143188"/>
                  </a:lnTo>
                  <a:lnTo>
                    <a:pt x="84678" y="141179"/>
                  </a:lnTo>
                  <a:lnTo>
                    <a:pt x="88838" y="138887"/>
                  </a:lnTo>
                  <a:lnTo>
                    <a:pt x="92562" y="136406"/>
                  </a:lnTo>
                  <a:lnTo>
                    <a:pt x="95998" y="133800"/>
                  </a:lnTo>
                  <a:lnTo>
                    <a:pt x="102356" y="128364"/>
                  </a:lnTo>
                  <a:lnTo>
                    <a:pt x="105385" y="125581"/>
                  </a:lnTo>
                  <a:lnTo>
                    <a:pt x="118749" y="112563"/>
                  </a:lnTo>
                  <a:lnTo>
                    <a:pt x="130224" y="101191"/>
                  </a:lnTo>
                  <a:lnTo>
                    <a:pt x="133488" y="96989"/>
                  </a:lnTo>
                  <a:lnTo>
                    <a:pt x="136617" y="92281"/>
                  </a:lnTo>
                  <a:lnTo>
                    <a:pt x="139656" y="87239"/>
                  </a:lnTo>
                  <a:lnTo>
                    <a:pt x="143586" y="81972"/>
                  </a:lnTo>
                  <a:lnTo>
                    <a:pt x="148111" y="76555"/>
                  </a:lnTo>
                  <a:lnTo>
                    <a:pt x="157267" y="66410"/>
                  </a:lnTo>
                  <a:lnTo>
                    <a:pt x="164512" y="58726"/>
                  </a:lnTo>
                  <a:lnTo>
                    <a:pt x="167777" y="54390"/>
                  </a:lnTo>
                  <a:lnTo>
                    <a:pt x="170906" y="49595"/>
                  </a:lnTo>
                  <a:lnTo>
                    <a:pt x="173945" y="44493"/>
                  </a:lnTo>
                  <a:lnTo>
                    <a:pt x="179861" y="36285"/>
                  </a:lnTo>
                  <a:lnTo>
                    <a:pt x="182772" y="32762"/>
                  </a:lnTo>
                  <a:lnTo>
                    <a:pt x="186007" y="26309"/>
                  </a:lnTo>
                  <a:lnTo>
                    <a:pt x="186870" y="23254"/>
                  </a:lnTo>
                  <a:lnTo>
                    <a:pt x="190368" y="17321"/>
                  </a:lnTo>
                  <a:lnTo>
                    <a:pt x="192635" y="14404"/>
                  </a:lnTo>
                  <a:lnTo>
                    <a:pt x="195153" y="8625"/>
                  </a:lnTo>
                  <a:lnTo>
                    <a:pt x="195825" y="5750"/>
                  </a:lnTo>
                  <a:lnTo>
                    <a:pt x="197225" y="3833"/>
                  </a:lnTo>
                  <a:lnTo>
                    <a:pt x="199111" y="2556"/>
                  </a:lnTo>
                  <a:lnTo>
                    <a:pt x="205352" y="150"/>
                  </a:lnTo>
                  <a:lnTo>
                    <a:pt x="199772" y="30"/>
                  </a:lnTo>
                  <a:lnTo>
                    <a:pt x="192647" y="1"/>
                  </a:lnTo>
                  <a:lnTo>
                    <a:pt x="191296" y="953"/>
                  </a:lnTo>
                  <a:lnTo>
                    <a:pt x="190396" y="2540"/>
                  </a:lnTo>
                  <a:lnTo>
                    <a:pt x="189395" y="6844"/>
                  </a:lnTo>
                  <a:lnTo>
                    <a:pt x="188951" y="11932"/>
                  </a:lnTo>
                  <a:lnTo>
                    <a:pt x="188753" y="19908"/>
                  </a:lnTo>
                  <a:lnTo>
                    <a:pt x="188598" y="71513"/>
                  </a:lnTo>
                  <a:lnTo>
                    <a:pt x="189549" y="78156"/>
                  </a:lnTo>
                  <a:lnTo>
                    <a:pt x="191136" y="84489"/>
                  </a:lnTo>
                  <a:lnTo>
                    <a:pt x="200527" y="112892"/>
                  </a:lnTo>
                  <a:lnTo>
                    <a:pt x="202265" y="120029"/>
                  </a:lnTo>
                  <a:lnTo>
                    <a:pt x="203423" y="126692"/>
                  </a:lnTo>
                  <a:lnTo>
                    <a:pt x="204196" y="133039"/>
                  </a:lnTo>
                  <a:lnTo>
                    <a:pt x="204710" y="139175"/>
                  </a:lnTo>
                  <a:lnTo>
                    <a:pt x="205054" y="145171"/>
                  </a:lnTo>
                  <a:lnTo>
                    <a:pt x="205435" y="155961"/>
                  </a:lnTo>
                  <a:lnTo>
                    <a:pt x="205649" y="168342"/>
                  </a:lnTo>
                  <a:lnTo>
                    <a:pt x="205737" y="204176"/>
                  </a:lnTo>
                  <a:lnTo>
                    <a:pt x="204785" y="209460"/>
                  </a:lnTo>
                  <a:lnTo>
                    <a:pt x="203199" y="214888"/>
                  </a:lnTo>
                  <a:lnTo>
                    <a:pt x="201188" y="220411"/>
                  </a:lnTo>
                  <a:lnTo>
                    <a:pt x="198895" y="225045"/>
                  </a:lnTo>
                  <a:lnTo>
                    <a:pt x="193808" y="232735"/>
                  </a:lnTo>
                  <a:lnTo>
                    <a:pt x="188372" y="239328"/>
                  </a:lnTo>
                  <a:lnTo>
                    <a:pt x="182781" y="245433"/>
                  </a:lnTo>
                  <a:lnTo>
                    <a:pt x="177121" y="251322"/>
                  </a:lnTo>
                  <a:lnTo>
                    <a:pt x="173326" y="254225"/>
                  </a:lnTo>
                  <a:lnTo>
                    <a:pt x="168890" y="257113"/>
                  </a:lnTo>
                  <a:lnTo>
                    <a:pt x="164029" y="259992"/>
                  </a:lnTo>
                  <a:lnTo>
                    <a:pt x="159835" y="261910"/>
                  </a:lnTo>
                  <a:lnTo>
                    <a:pt x="156087" y="263190"/>
                  </a:lnTo>
                  <a:lnTo>
                    <a:pt x="152635" y="264042"/>
                  </a:lnTo>
                  <a:lnTo>
                    <a:pt x="148429" y="264611"/>
                  </a:lnTo>
                  <a:lnTo>
                    <a:pt x="143721" y="264990"/>
                  </a:lnTo>
                  <a:lnTo>
                    <a:pt x="138676" y="265242"/>
                  </a:lnTo>
                  <a:lnTo>
                    <a:pt x="133408" y="266364"/>
                  </a:lnTo>
                  <a:lnTo>
                    <a:pt x="127991" y="268063"/>
                  </a:lnTo>
                  <a:lnTo>
                    <a:pt x="122475" y="270149"/>
                  </a:lnTo>
                  <a:lnTo>
                    <a:pt x="116892" y="271539"/>
                  </a:lnTo>
                  <a:lnTo>
                    <a:pt x="111266" y="272466"/>
                  </a:lnTo>
                  <a:lnTo>
                    <a:pt x="105609" y="273084"/>
                  </a:lnTo>
                  <a:lnTo>
                    <a:pt x="99934" y="273496"/>
                  </a:lnTo>
                  <a:lnTo>
                    <a:pt x="94245" y="273771"/>
                  </a:lnTo>
                  <a:lnTo>
                    <a:pt x="88547" y="273954"/>
                  </a:lnTo>
                  <a:lnTo>
                    <a:pt x="82844" y="273124"/>
                  </a:lnTo>
                  <a:lnTo>
                    <a:pt x="77137" y="271618"/>
                  </a:lnTo>
                  <a:lnTo>
                    <a:pt x="71427" y="269661"/>
                  </a:lnTo>
                  <a:lnTo>
                    <a:pt x="65716" y="268356"/>
                  </a:lnTo>
                  <a:lnTo>
                    <a:pt x="60003" y="267487"/>
                  </a:lnTo>
                  <a:lnTo>
                    <a:pt x="54289" y="266907"/>
                  </a:lnTo>
                  <a:lnTo>
                    <a:pt x="48576" y="266521"/>
                  </a:lnTo>
                  <a:lnTo>
                    <a:pt x="42861" y="266263"/>
                  </a:lnTo>
                  <a:lnTo>
                    <a:pt x="37147" y="266091"/>
                  </a:lnTo>
                  <a:lnTo>
                    <a:pt x="32384" y="265024"/>
                  </a:lnTo>
                  <a:lnTo>
                    <a:pt x="28257" y="263360"/>
                  </a:lnTo>
                  <a:lnTo>
                    <a:pt x="24553" y="261299"/>
                  </a:lnTo>
                  <a:lnTo>
                    <a:pt x="21132" y="259924"/>
                  </a:lnTo>
                  <a:lnTo>
                    <a:pt x="14789" y="258397"/>
                  </a:lnTo>
                  <a:lnTo>
                    <a:pt x="8796" y="257718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44"/>
            <p:cNvSpPr/>
            <p:nvPr/>
          </p:nvSpPr>
          <p:spPr>
            <a:xfrm>
              <a:off x="4151947" y="5880747"/>
              <a:ext cx="162879" cy="154294"/>
            </a:xfrm>
            <a:custGeom>
              <a:avLst/>
              <a:gdLst/>
              <a:ahLst/>
              <a:cxnLst/>
              <a:rect l="0" t="0" r="0" b="0"/>
              <a:pathLst>
                <a:path w="162879" h="154294">
                  <a:moveTo>
                    <a:pt x="0" y="128575"/>
                  </a:moveTo>
                  <a:lnTo>
                    <a:pt x="28619" y="128575"/>
                  </a:lnTo>
                  <a:lnTo>
                    <a:pt x="32414" y="127623"/>
                  </a:lnTo>
                  <a:lnTo>
                    <a:pt x="36850" y="126035"/>
                  </a:lnTo>
                  <a:lnTo>
                    <a:pt x="41711" y="124025"/>
                  </a:lnTo>
                  <a:lnTo>
                    <a:pt x="45905" y="122684"/>
                  </a:lnTo>
                  <a:lnTo>
                    <a:pt x="49653" y="121790"/>
                  </a:lnTo>
                  <a:lnTo>
                    <a:pt x="53105" y="121194"/>
                  </a:lnTo>
                  <a:lnTo>
                    <a:pt x="57311" y="119845"/>
                  </a:lnTo>
                  <a:lnTo>
                    <a:pt x="62020" y="117993"/>
                  </a:lnTo>
                  <a:lnTo>
                    <a:pt x="67064" y="115805"/>
                  </a:lnTo>
                  <a:lnTo>
                    <a:pt x="71379" y="113394"/>
                  </a:lnTo>
                  <a:lnTo>
                    <a:pt x="75209" y="110835"/>
                  </a:lnTo>
                  <a:lnTo>
                    <a:pt x="78714" y="108176"/>
                  </a:lnTo>
                  <a:lnTo>
                    <a:pt x="82004" y="105450"/>
                  </a:lnTo>
                  <a:lnTo>
                    <a:pt x="85149" y="102681"/>
                  </a:lnTo>
                  <a:lnTo>
                    <a:pt x="88199" y="99882"/>
                  </a:lnTo>
                  <a:lnTo>
                    <a:pt x="101592" y="86842"/>
                  </a:lnTo>
                  <a:lnTo>
                    <a:pt x="113074" y="75464"/>
                  </a:lnTo>
                  <a:lnTo>
                    <a:pt x="116340" y="71260"/>
                  </a:lnTo>
                  <a:lnTo>
                    <a:pt x="119470" y="66553"/>
                  </a:lnTo>
                  <a:lnTo>
                    <a:pt x="122509" y="61509"/>
                  </a:lnTo>
                  <a:lnTo>
                    <a:pt x="125488" y="57195"/>
                  </a:lnTo>
                  <a:lnTo>
                    <a:pt x="128427" y="53366"/>
                  </a:lnTo>
                  <a:lnTo>
                    <a:pt x="131338" y="49861"/>
                  </a:lnTo>
                  <a:lnTo>
                    <a:pt x="133278" y="46571"/>
                  </a:lnTo>
                  <a:lnTo>
                    <a:pt x="134572" y="43426"/>
                  </a:lnTo>
                  <a:lnTo>
                    <a:pt x="135435" y="40376"/>
                  </a:lnTo>
                  <a:lnTo>
                    <a:pt x="136962" y="36439"/>
                  </a:lnTo>
                  <a:lnTo>
                    <a:pt x="138933" y="31908"/>
                  </a:lnTo>
                  <a:lnTo>
                    <a:pt x="144390" y="20051"/>
                  </a:lnTo>
                  <a:lnTo>
                    <a:pt x="145136" y="15890"/>
                  </a:lnTo>
                  <a:lnTo>
                    <a:pt x="145335" y="13447"/>
                  </a:lnTo>
                  <a:lnTo>
                    <a:pt x="144515" y="10865"/>
                  </a:lnTo>
                  <a:lnTo>
                    <a:pt x="143016" y="8192"/>
                  </a:lnTo>
                  <a:lnTo>
                    <a:pt x="138317" y="1609"/>
                  </a:lnTo>
                  <a:lnTo>
                    <a:pt x="136979" y="1068"/>
                  </a:lnTo>
                  <a:lnTo>
                    <a:pt x="132952" y="468"/>
                  </a:lnTo>
                  <a:lnTo>
                    <a:pt x="127987" y="201"/>
                  </a:lnTo>
                  <a:lnTo>
                    <a:pt x="122606" y="82"/>
                  </a:lnTo>
                  <a:lnTo>
                    <a:pt x="108550" y="0"/>
                  </a:lnTo>
                  <a:lnTo>
                    <a:pt x="104752" y="948"/>
                  </a:lnTo>
                  <a:lnTo>
                    <a:pt x="100315" y="2533"/>
                  </a:lnTo>
                  <a:lnTo>
                    <a:pt x="95451" y="4542"/>
                  </a:lnTo>
                  <a:lnTo>
                    <a:pt x="91257" y="6834"/>
                  </a:lnTo>
                  <a:lnTo>
                    <a:pt x="87508" y="9315"/>
                  </a:lnTo>
                  <a:lnTo>
                    <a:pt x="84056" y="11921"/>
                  </a:lnTo>
                  <a:lnTo>
                    <a:pt x="79850" y="14610"/>
                  </a:lnTo>
                  <a:lnTo>
                    <a:pt x="75141" y="17356"/>
                  </a:lnTo>
                  <a:lnTo>
                    <a:pt x="70096" y="20139"/>
                  </a:lnTo>
                  <a:lnTo>
                    <a:pt x="65781" y="22947"/>
                  </a:lnTo>
                  <a:lnTo>
                    <a:pt x="61951" y="25771"/>
                  </a:lnTo>
                  <a:lnTo>
                    <a:pt x="58446" y="28607"/>
                  </a:lnTo>
                  <a:lnTo>
                    <a:pt x="55157" y="30497"/>
                  </a:lnTo>
                  <a:lnTo>
                    <a:pt x="52011" y="31757"/>
                  </a:lnTo>
                  <a:lnTo>
                    <a:pt x="48962" y="32597"/>
                  </a:lnTo>
                  <a:lnTo>
                    <a:pt x="45976" y="34110"/>
                  </a:lnTo>
                  <a:lnTo>
                    <a:pt x="43033" y="36071"/>
                  </a:lnTo>
                  <a:lnTo>
                    <a:pt x="40119" y="38330"/>
                  </a:lnTo>
                  <a:lnTo>
                    <a:pt x="37223" y="40790"/>
                  </a:lnTo>
                  <a:lnTo>
                    <a:pt x="34341" y="43382"/>
                  </a:lnTo>
                  <a:lnTo>
                    <a:pt x="28597" y="48801"/>
                  </a:lnTo>
                  <a:lnTo>
                    <a:pt x="22870" y="54385"/>
                  </a:lnTo>
                  <a:lnTo>
                    <a:pt x="20961" y="58160"/>
                  </a:lnTo>
                  <a:lnTo>
                    <a:pt x="19689" y="62582"/>
                  </a:lnTo>
                  <a:lnTo>
                    <a:pt x="18841" y="67435"/>
                  </a:lnTo>
                  <a:lnTo>
                    <a:pt x="18275" y="71622"/>
                  </a:lnTo>
                  <a:lnTo>
                    <a:pt x="17899" y="75367"/>
                  </a:lnTo>
                  <a:lnTo>
                    <a:pt x="17648" y="78815"/>
                  </a:lnTo>
                  <a:lnTo>
                    <a:pt x="17480" y="82067"/>
                  </a:lnTo>
                  <a:lnTo>
                    <a:pt x="17294" y="88220"/>
                  </a:lnTo>
                  <a:lnTo>
                    <a:pt x="18197" y="91194"/>
                  </a:lnTo>
                  <a:lnTo>
                    <a:pt x="19751" y="94130"/>
                  </a:lnTo>
                  <a:lnTo>
                    <a:pt x="21740" y="97039"/>
                  </a:lnTo>
                  <a:lnTo>
                    <a:pt x="23066" y="99931"/>
                  </a:lnTo>
                  <a:lnTo>
                    <a:pt x="23950" y="102812"/>
                  </a:lnTo>
                  <a:lnTo>
                    <a:pt x="24539" y="105685"/>
                  </a:lnTo>
                  <a:lnTo>
                    <a:pt x="25884" y="108552"/>
                  </a:lnTo>
                  <a:lnTo>
                    <a:pt x="27734" y="111417"/>
                  </a:lnTo>
                  <a:lnTo>
                    <a:pt x="29919" y="114278"/>
                  </a:lnTo>
                  <a:lnTo>
                    <a:pt x="32328" y="116187"/>
                  </a:lnTo>
                  <a:lnTo>
                    <a:pt x="34888" y="117459"/>
                  </a:lnTo>
                  <a:lnTo>
                    <a:pt x="37546" y="118307"/>
                  </a:lnTo>
                  <a:lnTo>
                    <a:pt x="40270" y="119825"/>
                  </a:lnTo>
                  <a:lnTo>
                    <a:pt x="43040" y="121789"/>
                  </a:lnTo>
                  <a:lnTo>
                    <a:pt x="45838" y="124051"/>
                  </a:lnTo>
                  <a:lnTo>
                    <a:pt x="48656" y="126511"/>
                  </a:lnTo>
                  <a:lnTo>
                    <a:pt x="51487" y="129105"/>
                  </a:lnTo>
                  <a:lnTo>
                    <a:pt x="54328" y="131786"/>
                  </a:lnTo>
                  <a:lnTo>
                    <a:pt x="57173" y="133573"/>
                  </a:lnTo>
                  <a:lnTo>
                    <a:pt x="60023" y="134764"/>
                  </a:lnTo>
                  <a:lnTo>
                    <a:pt x="62876" y="135559"/>
                  </a:lnTo>
                  <a:lnTo>
                    <a:pt x="65730" y="137041"/>
                  </a:lnTo>
                  <a:lnTo>
                    <a:pt x="68585" y="138982"/>
                  </a:lnTo>
                  <a:lnTo>
                    <a:pt x="71440" y="141228"/>
                  </a:lnTo>
                  <a:lnTo>
                    <a:pt x="74297" y="142725"/>
                  </a:lnTo>
                  <a:lnTo>
                    <a:pt x="77154" y="143724"/>
                  </a:lnTo>
                  <a:lnTo>
                    <a:pt x="80011" y="144389"/>
                  </a:lnTo>
                  <a:lnTo>
                    <a:pt x="83820" y="145785"/>
                  </a:lnTo>
                  <a:lnTo>
                    <a:pt x="88265" y="147669"/>
                  </a:lnTo>
                  <a:lnTo>
                    <a:pt x="93133" y="149877"/>
                  </a:lnTo>
                  <a:lnTo>
                    <a:pt x="97332" y="151348"/>
                  </a:lnTo>
                  <a:lnTo>
                    <a:pt x="101083" y="152330"/>
                  </a:lnTo>
                  <a:lnTo>
                    <a:pt x="104536" y="152984"/>
                  </a:lnTo>
                  <a:lnTo>
                    <a:pt x="107791" y="153420"/>
                  </a:lnTo>
                  <a:lnTo>
                    <a:pt x="110913" y="153711"/>
                  </a:lnTo>
                  <a:lnTo>
                    <a:pt x="113947" y="153905"/>
                  </a:lnTo>
                  <a:lnTo>
                    <a:pt x="122398" y="154121"/>
                  </a:lnTo>
                  <a:lnTo>
                    <a:pt x="162878" y="1542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45"/>
            <p:cNvSpPr/>
            <p:nvPr/>
          </p:nvSpPr>
          <p:spPr>
            <a:xfrm>
              <a:off x="4409122" y="5872162"/>
              <a:ext cx="154147" cy="188596"/>
            </a:xfrm>
            <a:custGeom>
              <a:avLst/>
              <a:gdLst/>
              <a:ahLst/>
              <a:cxnLst/>
              <a:rect l="0" t="0" r="0" b="0"/>
              <a:pathLst>
                <a:path w="154147" h="188596">
                  <a:moveTo>
                    <a:pt x="77153" y="0"/>
                  </a:moveTo>
                  <a:lnTo>
                    <a:pt x="64382" y="0"/>
                  </a:lnTo>
                  <a:lnTo>
                    <a:pt x="62924" y="953"/>
                  </a:lnTo>
                  <a:lnTo>
                    <a:pt x="61952" y="2541"/>
                  </a:lnTo>
                  <a:lnTo>
                    <a:pt x="61304" y="4551"/>
                  </a:lnTo>
                  <a:lnTo>
                    <a:pt x="58044" y="9325"/>
                  </a:lnTo>
                  <a:lnTo>
                    <a:pt x="55841" y="11932"/>
                  </a:lnTo>
                  <a:lnTo>
                    <a:pt x="52467" y="14622"/>
                  </a:lnTo>
                  <a:lnTo>
                    <a:pt x="48314" y="17368"/>
                  </a:lnTo>
                  <a:lnTo>
                    <a:pt x="43639" y="20151"/>
                  </a:lnTo>
                  <a:lnTo>
                    <a:pt x="40523" y="23912"/>
                  </a:lnTo>
                  <a:lnTo>
                    <a:pt x="38445" y="28324"/>
                  </a:lnTo>
                  <a:lnTo>
                    <a:pt x="37060" y="33170"/>
                  </a:lnTo>
                  <a:lnTo>
                    <a:pt x="35184" y="37354"/>
                  </a:lnTo>
                  <a:lnTo>
                    <a:pt x="32982" y="41095"/>
                  </a:lnTo>
                  <a:lnTo>
                    <a:pt x="30560" y="44541"/>
                  </a:lnTo>
                  <a:lnTo>
                    <a:pt x="27993" y="46840"/>
                  </a:lnTo>
                  <a:lnTo>
                    <a:pt x="25330" y="48371"/>
                  </a:lnTo>
                  <a:lnTo>
                    <a:pt x="22602" y="49393"/>
                  </a:lnTo>
                  <a:lnTo>
                    <a:pt x="20782" y="51026"/>
                  </a:lnTo>
                  <a:lnTo>
                    <a:pt x="19570" y="53068"/>
                  </a:lnTo>
                  <a:lnTo>
                    <a:pt x="18762" y="55381"/>
                  </a:lnTo>
                  <a:lnTo>
                    <a:pt x="15324" y="60492"/>
                  </a:lnTo>
                  <a:lnTo>
                    <a:pt x="13073" y="63188"/>
                  </a:lnTo>
                  <a:lnTo>
                    <a:pt x="11573" y="65938"/>
                  </a:lnTo>
                  <a:lnTo>
                    <a:pt x="9906" y="71533"/>
                  </a:lnTo>
                  <a:lnTo>
                    <a:pt x="10414" y="73406"/>
                  </a:lnTo>
                  <a:lnTo>
                    <a:pt x="11705" y="74655"/>
                  </a:lnTo>
                  <a:lnTo>
                    <a:pt x="13518" y="75488"/>
                  </a:lnTo>
                  <a:lnTo>
                    <a:pt x="14727" y="76995"/>
                  </a:lnTo>
                  <a:lnTo>
                    <a:pt x="15533" y="78953"/>
                  </a:lnTo>
                  <a:lnTo>
                    <a:pt x="16071" y="81210"/>
                  </a:lnTo>
                  <a:lnTo>
                    <a:pt x="17381" y="82715"/>
                  </a:lnTo>
                  <a:lnTo>
                    <a:pt x="19208" y="83719"/>
                  </a:lnTo>
                  <a:lnTo>
                    <a:pt x="23777" y="84833"/>
                  </a:lnTo>
                  <a:lnTo>
                    <a:pt x="26328" y="85131"/>
                  </a:lnTo>
                  <a:lnTo>
                    <a:pt x="28983" y="85329"/>
                  </a:lnTo>
                  <a:lnTo>
                    <a:pt x="31704" y="85461"/>
                  </a:lnTo>
                  <a:lnTo>
                    <a:pt x="37268" y="85608"/>
                  </a:lnTo>
                  <a:lnTo>
                    <a:pt x="45756" y="85691"/>
                  </a:lnTo>
                  <a:lnTo>
                    <a:pt x="49554" y="86654"/>
                  </a:lnTo>
                  <a:lnTo>
                    <a:pt x="53991" y="88250"/>
                  </a:lnTo>
                  <a:lnTo>
                    <a:pt x="58854" y="90266"/>
                  </a:lnTo>
                  <a:lnTo>
                    <a:pt x="63048" y="91610"/>
                  </a:lnTo>
                  <a:lnTo>
                    <a:pt x="66797" y="92506"/>
                  </a:lnTo>
                  <a:lnTo>
                    <a:pt x="70249" y="93103"/>
                  </a:lnTo>
                  <a:lnTo>
                    <a:pt x="74455" y="93501"/>
                  </a:lnTo>
                  <a:lnTo>
                    <a:pt x="79164" y="93766"/>
                  </a:lnTo>
                  <a:lnTo>
                    <a:pt x="89477" y="94062"/>
                  </a:lnTo>
                  <a:lnTo>
                    <a:pt x="100410" y="94193"/>
                  </a:lnTo>
                  <a:lnTo>
                    <a:pt x="105040" y="95180"/>
                  </a:lnTo>
                  <a:lnTo>
                    <a:pt x="109079" y="96791"/>
                  </a:lnTo>
                  <a:lnTo>
                    <a:pt x="112724" y="98817"/>
                  </a:lnTo>
                  <a:lnTo>
                    <a:pt x="121855" y="103609"/>
                  </a:lnTo>
                  <a:lnTo>
                    <a:pt x="126956" y="106220"/>
                  </a:lnTo>
                  <a:lnTo>
                    <a:pt x="131310" y="107961"/>
                  </a:lnTo>
                  <a:lnTo>
                    <a:pt x="135166" y="109122"/>
                  </a:lnTo>
                  <a:lnTo>
                    <a:pt x="138688" y="109896"/>
                  </a:lnTo>
                  <a:lnTo>
                    <a:pt x="141988" y="111364"/>
                  </a:lnTo>
                  <a:lnTo>
                    <a:pt x="145142" y="113295"/>
                  </a:lnTo>
                  <a:lnTo>
                    <a:pt x="148196" y="115535"/>
                  </a:lnTo>
                  <a:lnTo>
                    <a:pt x="150232" y="117981"/>
                  </a:lnTo>
                  <a:lnTo>
                    <a:pt x="151590" y="120564"/>
                  </a:lnTo>
                  <a:lnTo>
                    <a:pt x="153098" y="125974"/>
                  </a:lnTo>
                  <a:lnTo>
                    <a:pt x="153769" y="131554"/>
                  </a:lnTo>
                  <a:lnTo>
                    <a:pt x="154067" y="137208"/>
                  </a:lnTo>
                  <a:lnTo>
                    <a:pt x="154146" y="140050"/>
                  </a:lnTo>
                  <a:lnTo>
                    <a:pt x="153246" y="142897"/>
                  </a:lnTo>
                  <a:lnTo>
                    <a:pt x="149707" y="148600"/>
                  </a:lnTo>
                  <a:lnTo>
                    <a:pt x="144959" y="154309"/>
                  </a:lnTo>
                  <a:lnTo>
                    <a:pt x="142359" y="157166"/>
                  </a:lnTo>
                  <a:lnTo>
                    <a:pt x="136931" y="162879"/>
                  </a:lnTo>
                  <a:lnTo>
                    <a:pt x="134150" y="165736"/>
                  </a:lnTo>
                  <a:lnTo>
                    <a:pt x="130390" y="167641"/>
                  </a:lnTo>
                  <a:lnTo>
                    <a:pt x="125980" y="168910"/>
                  </a:lnTo>
                  <a:lnTo>
                    <a:pt x="121134" y="169757"/>
                  </a:lnTo>
                  <a:lnTo>
                    <a:pt x="116951" y="171274"/>
                  </a:lnTo>
                  <a:lnTo>
                    <a:pt x="113210" y="173238"/>
                  </a:lnTo>
                  <a:lnTo>
                    <a:pt x="109763" y="175499"/>
                  </a:lnTo>
                  <a:lnTo>
                    <a:pt x="105560" y="177960"/>
                  </a:lnTo>
                  <a:lnTo>
                    <a:pt x="100853" y="180553"/>
                  </a:lnTo>
                  <a:lnTo>
                    <a:pt x="95811" y="183233"/>
                  </a:lnTo>
                  <a:lnTo>
                    <a:pt x="90544" y="185020"/>
                  </a:lnTo>
                  <a:lnTo>
                    <a:pt x="85128" y="186212"/>
                  </a:lnTo>
                  <a:lnTo>
                    <a:pt x="79612" y="187006"/>
                  </a:lnTo>
                  <a:lnTo>
                    <a:pt x="74029" y="187536"/>
                  </a:lnTo>
                  <a:lnTo>
                    <a:pt x="68403" y="187889"/>
                  </a:lnTo>
                  <a:lnTo>
                    <a:pt x="57072" y="188281"/>
                  </a:lnTo>
                  <a:lnTo>
                    <a:pt x="33115" y="188554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46"/>
            <p:cNvSpPr/>
            <p:nvPr/>
          </p:nvSpPr>
          <p:spPr>
            <a:xfrm>
              <a:off x="5189344" y="5837872"/>
              <a:ext cx="197031" cy="205741"/>
            </a:xfrm>
            <a:custGeom>
              <a:avLst/>
              <a:gdLst/>
              <a:ahLst/>
              <a:cxnLst/>
              <a:rect l="0" t="0" r="0" b="0"/>
              <a:pathLst>
                <a:path w="197031" h="205741">
                  <a:moveTo>
                    <a:pt x="137035" y="0"/>
                  </a:moveTo>
                  <a:lnTo>
                    <a:pt x="108066" y="0"/>
                  </a:lnTo>
                  <a:lnTo>
                    <a:pt x="105340" y="953"/>
                  </a:lnTo>
                  <a:lnTo>
                    <a:pt x="99771" y="4551"/>
                  </a:lnTo>
                  <a:lnTo>
                    <a:pt x="94121" y="9325"/>
                  </a:lnTo>
                  <a:lnTo>
                    <a:pt x="91280" y="11932"/>
                  </a:lnTo>
                  <a:lnTo>
                    <a:pt x="88435" y="13670"/>
                  </a:lnTo>
                  <a:lnTo>
                    <a:pt x="82733" y="15600"/>
                  </a:lnTo>
                  <a:lnTo>
                    <a:pt x="77023" y="18999"/>
                  </a:lnTo>
                  <a:lnTo>
                    <a:pt x="71311" y="23684"/>
                  </a:lnTo>
                  <a:lnTo>
                    <a:pt x="65597" y="28941"/>
                  </a:lnTo>
                  <a:lnTo>
                    <a:pt x="41072" y="53133"/>
                  </a:lnTo>
                  <a:lnTo>
                    <a:pt x="37817" y="57330"/>
                  </a:lnTo>
                  <a:lnTo>
                    <a:pt x="34695" y="62032"/>
                  </a:lnTo>
                  <a:lnTo>
                    <a:pt x="31661" y="67073"/>
                  </a:lnTo>
                  <a:lnTo>
                    <a:pt x="29638" y="72338"/>
                  </a:lnTo>
                  <a:lnTo>
                    <a:pt x="28290" y="77753"/>
                  </a:lnTo>
                  <a:lnTo>
                    <a:pt x="27391" y="83268"/>
                  </a:lnTo>
                  <a:lnTo>
                    <a:pt x="24886" y="87897"/>
                  </a:lnTo>
                  <a:lnTo>
                    <a:pt x="21312" y="91935"/>
                  </a:lnTo>
                  <a:lnTo>
                    <a:pt x="17024" y="95580"/>
                  </a:lnTo>
                  <a:lnTo>
                    <a:pt x="14165" y="99915"/>
                  </a:lnTo>
                  <a:lnTo>
                    <a:pt x="12260" y="104710"/>
                  </a:lnTo>
                  <a:lnTo>
                    <a:pt x="10989" y="109812"/>
                  </a:lnTo>
                  <a:lnTo>
                    <a:pt x="9190" y="115118"/>
                  </a:lnTo>
                  <a:lnTo>
                    <a:pt x="7038" y="120560"/>
                  </a:lnTo>
                  <a:lnTo>
                    <a:pt x="4650" y="126094"/>
                  </a:lnTo>
                  <a:lnTo>
                    <a:pt x="3059" y="131688"/>
                  </a:lnTo>
                  <a:lnTo>
                    <a:pt x="1998" y="137322"/>
                  </a:lnTo>
                  <a:lnTo>
                    <a:pt x="1290" y="142983"/>
                  </a:lnTo>
                  <a:lnTo>
                    <a:pt x="819" y="147709"/>
                  </a:lnTo>
                  <a:lnTo>
                    <a:pt x="504" y="151813"/>
                  </a:lnTo>
                  <a:lnTo>
                    <a:pt x="295" y="155501"/>
                  </a:lnTo>
                  <a:lnTo>
                    <a:pt x="62" y="162139"/>
                  </a:lnTo>
                  <a:lnTo>
                    <a:pt x="0" y="165243"/>
                  </a:lnTo>
                  <a:lnTo>
                    <a:pt x="911" y="168265"/>
                  </a:lnTo>
                  <a:lnTo>
                    <a:pt x="4463" y="174162"/>
                  </a:lnTo>
                  <a:lnTo>
                    <a:pt x="6677" y="179958"/>
                  </a:lnTo>
                  <a:lnTo>
                    <a:pt x="7267" y="182837"/>
                  </a:lnTo>
                  <a:lnTo>
                    <a:pt x="10463" y="188576"/>
                  </a:lnTo>
                  <a:lnTo>
                    <a:pt x="12649" y="191440"/>
                  </a:lnTo>
                  <a:lnTo>
                    <a:pt x="15059" y="193349"/>
                  </a:lnTo>
                  <a:lnTo>
                    <a:pt x="17618" y="194622"/>
                  </a:lnTo>
                  <a:lnTo>
                    <a:pt x="23001" y="196036"/>
                  </a:lnTo>
                  <a:lnTo>
                    <a:pt x="28568" y="196665"/>
                  </a:lnTo>
                  <a:lnTo>
                    <a:pt x="34218" y="196944"/>
                  </a:lnTo>
                  <a:lnTo>
                    <a:pt x="40856" y="197068"/>
                  </a:lnTo>
                  <a:lnTo>
                    <a:pt x="95382" y="197166"/>
                  </a:lnTo>
                  <a:lnTo>
                    <a:pt x="99741" y="196214"/>
                  </a:lnTo>
                  <a:lnTo>
                    <a:pt x="104553" y="194628"/>
                  </a:lnTo>
                  <a:lnTo>
                    <a:pt x="109666" y="192617"/>
                  </a:lnTo>
                  <a:lnTo>
                    <a:pt x="114979" y="191276"/>
                  </a:lnTo>
                  <a:lnTo>
                    <a:pt x="120426" y="190382"/>
                  </a:lnTo>
                  <a:lnTo>
                    <a:pt x="125962" y="189786"/>
                  </a:lnTo>
                  <a:lnTo>
                    <a:pt x="130606" y="188437"/>
                  </a:lnTo>
                  <a:lnTo>
                    <a:pt x="134654" y="186585"/>
                  </a:lnTo>
                  <a:lnTo>
                    <a:pt x="138306" y="184397"/>
                  </a:lnTo>
                  <a:lnTo>
                    <a:pt x="141692" y="181987"/>
                  </a:lnTo>
                  <a:lnTo>
                    <a:pt x="144903" y="179427"/>
                  </a:lnTo>
                  <a:lnTo>
                    <a:pt x="147995" y="176768"/>
                  </a:lnTo>
                  <a:lnTo>
                    <a:pt x="151962" y="174043"/>
                  </a:lnTo>
                  <a:lnTo>
                    <a:pt x="156511" y="171274"/>
                  </a:lnTo>
                  <a:lnTo>
                    <a:pt x="161450" y="168475"/>
                  </a:lnTo>
                  <a:lnTo>
                    <a:pt x="165694" y="165657"/>
                  </a:lnTo>
                  <a:lnTo>
                    <a:pt x="169476" y="162825"/>
                  </a:lnTo>
                  <a:lnTo>
                    <a:pt x="172950" y="159985"/>
                  </a:lnTo>
                  <a:lnTo>
                    <a:pt x="176219" y="158092"/>
                  </a:lnTo>
                  <a:lnTo>
                    <a:pt x="179350" y="156830"/>
                  </a:lnTo>
                  <a:lnTo>
                    <a:pt x="182390" y="155988"/>
                  </a:lnTo>
                  <a:lnTo>
                    <a:pt x="188308" y="152513"/>
                  </a:lnTo>
                  <a:lnTo>
                    <a:pt x="191220" y="150253"/>
                  </a:lnTo>
                  <a:lnTo>
                    <a:pt x="193161" y="147794"/>
                  </a:lnTo>
                  <a:lnTo>
                    <a:pt x="194455" y="145201"/>
                  </a:lnTo>
                  <a:lnTo>
                    <a:pt x="195893" y="139782"/>
                  </a:lnTo>
                  <a:lnTo>
                    <a:pt x="196532" y="134197"/>
                  </a:lnTo>
                  <a:lnTo>
                    <a:pt x="196942" y="128744"/>
                  </a:lnTo>
                  <a:lnTo>
                    <a:pt x="197030" y="121353"/>
                  </a:lnTo>
                  <a:lnTo>
                    <a:pt x="196082" y="120907"/>
                  </a:lnTo>
                  <a:lnTo>
                    <a:pt x="192488" y="120411"/>
                  </a:lnTo>
                  <a:lnTo>
                    <a:pt x="190197" y="119327"/>
                  </a:lnTo>
                  <a:lnTo>
                    <a:pt x="185110" y="115582"/>
                  </a:lnTo>
                  <a:lnTo>
                    <a:pt x="182421" y="114202"/>
                  </a:lnTo>
                  <a:lnTo>
                    <a:pt x="176892" y="112669"/>
                  </a:lnTo>
                  <a:lnTo>
                    <a:pt x="171260" y="111988"/>
                  </a:lnTo>
                  <a:lnTo>
                    <a:pt x="168424" y="111806"/>
                  </a:lnTo>
                  <a:lnTo>
                    <a:pt x="165581" y="112638"/>
                  </a:lnTo>
                  <a:lnTo>
                    <a:pt x="159882" y="116101"/>
                  </a:lnTo>
                  <a:lnTo>
                    <a:pt x="154175" y="118276"/>
                  </a:lnTo>
                  <a:lnTo>
                    <a:pt x="151319" y="118856"/>
                  </a:lnTo>
                  <a:lnTo>
                    <a:pt x="145607" y="122040"/>
                  </a:lnTo>
                  <a:lnTo>
                    <a:pt x="142750" y="124222"/>
                  </a:lnTo>
                  <a:lnTo>
                    <a:pt x="137035" y="126648"/>
                  </a:lnTo>
                  <a:lnTo>
                    <a:pt x="134177" y="127294"/>
                  </a:lnTo>
                  <a:lnTo>
                    <a:pt x="128463" y="130553"/>
                  </a:lnTo>
                  <a:lnTo>
                    <a:pt x="122748" y="135176"/>
                  </a:lnTo>
                  <a:lnTo>
                    <a:pt x="117033" y="140406"/>
                  </a:lnTo>
                  <a:lnTo>
                    <a:pt x="108461" y="148705"/>
                  </a:lnTo>
                  <a:lnTo>
                    <a:pt x="90124" y="166930"/>
                  </a:lnTo>
                  <a:lnTo>
                    <a:pt x="88616" y="169389"/>
                  </a:lnTo>
                  <a:lnTo>
                    <a:pt x="86941" y="174662"/>
                  </a:lnTo>
                  <a:lnTo>
                    <a:pt x="83656" y="180180"/>
                  </a:lnTo>
                  <a:lnTo>
                    <a:pt x="81447" y="182985"/>
                  </a:lnTo>
                  <a:lnTo>
                    <a:pt x="79974" y="185807"/>
                  </a:lnTo>
                  <a:lnTo>
                    <a:pt x="78337" y="191484"/>
                  </a:lnTo>
                  <a:lnTo>
                    <a:pt x="78854" y="193378"/>
                  </a:lnTo>
                  <a:lnTo>
                    <a:pt x="80150" y="194641"/>
                  </a:lnTo>
                  <a:lnTo>
                    <a:pt x="81967" y="195483"/>
                  </a:lnTo>
                  <a:lnTo>
                    <a:pt x="83178" y="196998"/>
                  </a:lnTo>
                  <a:lnTo>
                    <a:pt x="83986" y="198959"/>
                  </a:lnTo>
                  <a:lnTo>
                    <a:pt x="85601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47"/>
            <p:cNvSpPr/>
            <p:nvPr/>
          </p:nvSpPr>
          <p:spPr>
            <a:xfrm>
              <a:off x="5438219" y="5803624"/>
              <a:ext cx="171010" cy="197083"/>
            </a:xfrm>
            <a:custGeom>
              <a:avLst/>
              <a:gdLst/>
              <a:ahLst/>
              <a:cxnLst/>
              <a:rect l="0" t="0" r="0" b="0"/>
              <a:pathLst>
                <a:path w="171010" h="197083">
                  <a:moveTo>
                    <a:pt x="119618" y="42821"/>
                  </a:moveTo>
                  <a:lnTo>
                    <a:pt x="85193" y="42821"/>
                  </a:lnTo>
                  <a:lnTo>
                    <a:pt x="82380" y="43773"/>
                  </a:lnTo>
                  <a:lnTo>
                    <a:pt x="80505" y="45361"/>
                  </a:lnTo>
                  <a:lnTo>
                    <a:pt x="77470" y="49664"/>
                  </a:lnTo>
                  <a:lnTo>
                    <a:pt x="72945" y="54752"/>
                  </a:lnTo>
                  <a:lnTo>
                    <a:pt x="67760" y="60189"/>
                  </a:lnTo>
                  <a:lnTo>
                    <a:pt x="65043" y="62972"/>
                  </a:lnTo>
                  <a:lnTo>
                    <a:pt x="61327" y="65780"/>
                  </a:lnTo>
                  <a:lnTo>
                    <a:pt x="56945" y="68605"/>
                  </a:lnTo>
                  <a:lnTo>
                    <a:pt x="52119" y="71440"/>
                  </a:lnTo>
                  <a:lnTo>
                    <a:pt x="47948" y="75235"/>
                  </a:lnTo>
                  <a:lnTo>
                    <a:pt x="44216" y="79670"/>
                  </a:lnTo>
                  <a:lnTo>
                    <a:pt x="40775" y="84532"/>
                  </a:lnTo>
                  <a:lnTo>
                    <a:pt x="37528" y="89679"/>
                  </a:lnTo>
                  <a:lnTo>
                    <a:pt x="34412" y="95014"/>
                  </a:lnTo>
                  <a:lnTo>
                    <a:pt x="31381" y="100476"/>
                  </a:lnTo>
                  <a:lnTo>
                    <a:pt x="28408" y="105070"/>
                  </a:lnTo>
                  <a:lnTo>
                    <a:pt x="25474" y="109086"/>
                  </a:lnTo>
                  <a:lnTo>
                    <a:pt x="22565" y="112714"/>
                  </a:lnTo>
                  <a:lnTo>
                    <a:pt x="19674" y="117039"/>
                  </a:lnTo>
                  <a:lnTo>
                    <a:pt x="16794" y="121827"/>
                  </a:lnTo>
                  <a:lnTo>
                    <a:pt x="13921" y="126924"/>
                  </a:lnTo>
                  <a:lnTo>
                    <a:pt x="12006" y="132227"/>
                  </a:lnTo>
                  <a:lnTo>
                    <a:pt x="10729" y="137668"/>
                  </a:lnTo>
                  <a:lnTo>
                    <a:pt x="9877" y="143200"/>
                  </a:lnTo>
                  <a:lnTo>
                    <a:pt x="8358" y="147840"/>
                  </a:lnTo>
                  <a:lnTo>
                    <a:pt x="6392" y="151886"/>
                  </a:lnTo>
                  <a:lnTo>
                    <a:pt x="4129" y="155536"/>
                  </a:lnTo>
                  <a:lnTo>
                    <a:pt x="2620" y="158922"/>
                  </a:lnTo>
                  <a:lnTo>
                    <a:pt x="1615" y="162132"/>
                  </a:lnTo>
                  <a:lnTo>
                    <a:pt x="497" y="168238"/>
                  </a:lnTo>
                  <a:lnTo>
                    <a:pt x="0" y="174127"/>
                  </a:lnTo>
                  <a:lnTo>
                    <a:pt x="821" y="177031"/>
                  </a:lnTo>
                  <a:lnTo>
                    <a:pt x="4272" y="182797"/>
                  </a:lnTo>
                  <a:lnTo>
                    <a:pt x="6440" y="188535"/>
                  </a:lnTo>
                  <a:lnTo>
                    <a:pt x="7019" y="191398"/>
                  </a:lnTo>
                  <a:lnTo>
                    <a:pt x="8357" y="193308"/>
                  </a:lnTo>
                  <a:lnTo>
                    <a:pt x="10201" y="194580"/>
                  </a:lnTo>
                  <a:lnTo>
                    <a:pt x="14791" y="195995"/>
                  </a:lnTo>
                  <a:lnTo>
                    <a:pt x="20005" y="196623"/>
                  </a:lnTo>
                  <a:lnTo>
                    <a:pt x="22730" y="196790"/>
                  </a:lnTo>
                  <a:lnTo>
                    <a:pt x="28296" y="196977"/>
                  </a:lnTo>
                  <a:lnTo>
                    <a:pt x="36786" y="197082"/>
                  </a:lnTo>
                  <a:lnTo>
                    <a:pt x="40584" y="196144"/>
                  </a:lnTo>
                  <a:lnTo>
                    <a:pt x="45021" y="194566"/>
                  </a:lnTo>
                  <a:lnTo>
                    <a:pt x="49884" y="192562"/>
                  </a:lnTo>
                  <a:lnTo>
                    <a:pt x="55031" y="190273"/>
                  </a:lnTo>
                  <a:lnTo>
                    <a:pt x="65830" y="185190"/>
                  </a:lnTo>
                  <a:lnTo>
                    <a:pt x="70424" y="182501"/>
                  </a:lnTo>
                  <a:lnTo>
                    <a:pt x="74440" y="179756"/>
                  </a:lnTo>
                  <a:lnTo>
                    <a:pt x="78069" y="176974"/>
                  </a:lnTo>
                  <a:lnTo>
                    <a:pt x="81442" y="174166"/>
                  </a:lnTo>
                  <a:lnTo>
                    <a:pt x="84642" y="171342"/>
                  </a:lnTo>
                  <a:lnTo>
                    <a:pt x="87728" y="168506"/>
                  </a:lnTo>
                  <a:lnTo>
                    <a:pt x="101173" y="155414"/>
                  </a:lnTo>
                  <a:lnTo>
                    <a:pt x="105417" y="150268"/>
                  </a:lnTo>
                  <a:lnTo>
                    <a:pt x="109198" y="144933"/>
                  </a:lnTo>
                  <a:lnTo>
                    <a:pt x="112671" y="139470"/>
                  </a:lnTo>
                  <a:lnTo>
                    <a:pt x="116892" y="134876"/>
                  </a:lnTo>
                  <a:lnTo>
                    <a:pt x="121611" y="130861"/>
                  </a:lnTo>
                  <a:lnTo>
                    <a:pt x="126661" y="127232"/>
                  </a:lnTo>
                  <a:lnTo>
                    <a:pt x="130981" y="122907"/>
                  </a:lnTo>
                  <a:lnTo>
                    <a:pt x="134814" y="118119"/>
                  </a:lnTo>
                  <a:lnTo>
                    <a:pt x="138321" y="113022"/>
                  </a:lnTo>
                  <a:lnTo>
                    <a:pt x="141612" y="107719"/>
                  </a:lnTo>
                  <a:lnTo>
                    <a:pt x="144758" y="102279"/>
                  </a:lnTo>
                  <a:lnTo>
                    <a:pt x="150794" y="91154"/>
                  </a:lnTo>
                  <a:lnTo>
                    <a:pt x="162430" y="68490"/>
                  </a:lnTo>
                  <a:lnTo>
                    <a:pt x="165304" y="62791"/>
                  </a:lnTo>
                  <a:lnTo>
                    <a:pt x="167221" y="58039"/>
                  </a:lnTo>
                  <a:lnTo>
                    <a:pt x="168498" y="53919"/>
                  </a:lnTo>
                  <a:lnTo>
                    <a:pt x="169349" y="50219"/>
                  </a:lnTo>
                  <a:lnTo>
                    <a:pt x="169918" y="46801"/>
                  </a:lnTo>
                  <a:lnTo>
                    <a:pt x="170296" y="43569"/>
                  </a:lnTo>
                  <a:lnTo>
                    <a:pt x="170716" y="37438"/>
                  </a:lnTo>
                  <a:lnTo>
                    <a:pt x="170903" y="31538"/>
                  </a:lnTo>
                  <a:lnTo>
                    <a:pt x="171009" y="22862"/>
                  </a:lnTo>
                  <a:lnTo>
                    <a:pt x="170071" y="20942"/>
                  </a:lnTo>
                  <a:lnTo>
                    <a:pt x="168493" y="19663"/>
                  </a:lnTo>
                  <a:lnTo>
                    <a:pt x="166489" y="18809"/>
                  </a:lnTo>
                  <a:lnTo>
                    <a:pt x="161722" y="15321"/>
                  </a:lnTo>
                  <a:lnTo>
                    <a:pt x="156429" y="10596"/>
                  </a:lnTo>
                  <a:lnTo>
                    <a:pt x="150901" y="5321"/>
                  </a:lnTo>
                  <a:lnTo>
                    <a:pt x="148093" y="3533"/>
                  </a:lnTo>
                  <a:lnTo>
                    <a:pt x="145269" y="2342"/>
                  </a:lnTo>
                  <a:lnTo>
                    <a:pt x="142434" y="1547"/>
                  </a:lnTo>
                  <a:lnTo>
                    <a:pt x="138638" y="1018"/>
                  </a:lnTo>
                  <a:lnTo>
                    <a:pt x="134204" y="665"/>
                  </a:lnTo>
                  <a:lnTo>
                    <a:pt x="125148" y="272"/>
                  </a:lnTo>
                  <a:lnTo>
                    <a:pt x="114695" y="51"/>
                  </a:lnTo>
                  <a:lnTo>
                    <a:pt x="108540" y="0"/>
                  </a:lnTo>
                  <a:lnTo>
                    <a:pt x="105565" y="938"/>
                  </a:lnTo>
                  <a:lnTo>
                    <a:pt x="102630" y="2517"/>
                  </a:lnTo>
                  <a:lnTo>
                    <a:pt x="95625" y="7343"/>
                  </a:lnTo>
                  <a:lnTo>
                    <a:pt x="92127" y="8003"/>
                  </a:lnTo>
                  <a:lnTo>
                    <a:pt x="85328" y="85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48"/>
            <p:cNvSpPr/>
            <p:nvPr/>
          </p:nvSpPr>
          <p:spPr>
            <a:xfrm>
              <a:off x="5703570" y="5786437"/>
              <a:ext cx="25718" cy="17146"/>
            </a:xfrm>
            <a:custGeom>
              <a:avLst/>
              <a:gdLst/>
              <a:ahLst/>
              <a:cxnLst/>
              <a:rect l="0" t="0" r="0" b="0"/>
              <a:pathLst>
                <a:path w="25718" h="17146">
                  <a:moveTo>
                    <a:pt x="25717" y="0"/>
                  </a:moveTo>
                  <a:lnTo>
                    <a:pt x="21167" y="0"/>
                  </a:lnTo>
                  <a:lnTo>
                    <a:pt x="19825" y="953"/>
                  </a:lnTo>
                  <a:lnTo>
                    <a:pt x="18932" y="2541"/>
                  </a:lnTo>
                  <a:lnTo>
                    <a:pt x="17498" y="7381"/>
                  </a:lnTo>
                  <a:lnTo>
                    <a:pt x="16428" y="7778"/>
                  </a:lnTo>
                  <a:lnTo>
                    <a:pt x="14762" y="8043"/>
                  </a:lnTo>
                  <a:lnTo>
                    <a:pt x="9795" y="8468"/>
                  </a:lnTo>
                  <a:lnTo>
                    <a:pt x="6576" y="8526"/>
                  </a:lnTo>
                  <a:lnTo>
                    <a:pt x="114" y="8572"/>
                  </a:lnTo>
                  <a:lnTo>
                    <a:pt x="76" y="9524"/>
                  </a:lnTo>
                  <a:lnTo>
                    <a:pt x="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49"/>
            <p:cNvSpPr/>
            <p:nvPr/>
          </p:nvSpPr>
          <p:spPr>
            <a:xfrm>
              <a:off x="5703570" y="5781521"/>
              <a:ext cx="85716" cy="69794"/>
            </a:xfrm>
            <a:custGeom>
              <a:avLst/>
              <a:gdLst/>
              <a:ahLst/>
              <a:cxnLst/>
              <a:rect l="0" t="0" r="0" b="0"/>
              <a:pathLst>
                <a:path w="85716" h="69794">
                  <a:moveTo>
                    <a:pt x="25717" y="56351"/>
                  </a:moveTo>
                  <a:lnTo>
                    <a:pt x="30268" y="60902"/>
                  </a:lnTo>
                  <a:lnTo>
                    <a:pt x="32561" y="62243"/>
                  </a:lnTo>
                  <a:lnTo>
                    <a:pt x="35042" y="63136"/>
                  </a:lnTo>
                  <a:lnTo>
                    <a:pt x="41318" y="64570"/>
                  </a:lnTo>
                  <a:lnTo>
                    <a:pt x="42785" y="65641"/>
                  </a:lnTo>
                  <a:lnTo>
                    <a:pt x="44716" y="67307"/>
                  </a:lnTo>
                  <a:lnTo>
                    <a:pt x="46955" y="69370"/>
                  </a:lnTo>
                  <a:lnTo>
                    <a:pt x="49401" y="69793"/>
                  </a:lnTo>
                  <a:lnTo>
                    <a:pt x="51984" y="69123"/>
                  </a:lnTo>
                  <a:lnTo>
                    <a:pt x="54658" y="67723"/>
                  </a:lnTo>
                  <a:lnTo>
                    <a:pt x="57393" y="66790"/>
                  </a:lnTo>
                  <a:lnTo>
                    <a:pt x="60170" y="66168"/>
                  </a:lnTo>
                  <a:lnTo>
                    <a:pt x="66918" y="65170"/>
                  </a:lnTo>
                  <a:lnTo>
                    <a:pt x="68424" y="64135"/>
                  </a:lnTo>
                  <a:lnTo>
                    <a:pt x="70381" y="62493"/>
                  </a:lnTo>
                  <a:lnTo>
                    <a:pt x="75815" y="57564"/>
                  </a:lnTo>
                  <a:lnTo>
                    <a:pt x="84415" y="49077"/>
                  </a:lnTo>
                  <a:lnTo>
                    <a:pt x="84852" y="47692"/>
                  </a:lnTo>
                  <a:lnTo>
                    <a:pt x="85143" y="45815"/>
                  </a:lnTo>
                  <a:lnTo>
                    <a:pt x="85337" y="43612"/>
                  </a:lnTo>
                  <a:lnTo>
                    <a:pt x="85466" y="41191"/>
                  </a:lnTo>
                  <a:lnTo>
                    <a:pt x="85690" y="32212"/>
                  </a:lnTo>
                  <a:lnTo>
                    <a:pt x="85715" y="26550"/>
                  </a:lnTo>
                  <a:lnTo>
                    <a:pt x="84765" y="24102"/>
                  </a:lnTo>
                  <a:lnTo>
                    <a:pt x="83180" y="21517"/>
                  </a:lnTo>
                  <a:lnTo>
                    <a:pt x="78343" y="15075"/>
                  </a:lnTo>
                  <a:lnTo>
                    <a:pt x="76993" y="13593"/>
                  </a:lnTo>
                  <a:lnTo>
                    <a:pt x="72954" y="9408"/>
                  </a:lnTo>
                  <a:lnTo>
                    <a:pt x="70544" y="7910"/>
                  </a:lnTo>
                  <a:lnTo>
                    <a:pt x="67984" y="6912"/>
                  </a:lnTo>
                  <a:lnTo>
                    <a:pt x="65325" y="6247"/>
                  </a:lnTo>
                  <a:lnTo>
                    <a:pt x="62600" y="5804"/>
                  </a:lnTo>
                  <a:lnTo>
                    <a:pt x="59831" y="5508"/>
                  </a:lnTo>
                  <a:lnTo>
                    <a:pt x="57032" y="5311"/>
                  </a:lnTo>
                  <a:lnTo>
                    <a:pt x="54214" y="5179"/>
                  </a:lnTo>
                  <a:lnTo>
                    <a:pt x="48542" y="5033"/>
                  </a:lnTo>
                  <a:lnTo>
                    <a:pt x="44744" y="4042"/>
                  </a:lnTo>
                  <a:lnTo>
                    <a:pt x="40306" y="2428"/>
                  </a:lnTo>
                  <a:lnTo>
                    <a:pt x="35444" y="400"/>
                  </a:lnTo>
                  <a:lnTo>
                    <a:pt x="32201" y="0"/>
                  </a:lnTo>
                  <a:lnTo>
                    <a:pt x="30040" y="686"/>
                  </a:lnTo>
                  <a:lnTo>
                    <a:pt x="28599" y="2096"/>
                  </a:lnTo>
                  <a:lnTo>
                    <a:pt x="25733" y="3036"/>
                  </a:lnTo>
                  <a:lnTo>
                    <a:pt x="21918" y="3663"/>
                  </a:lnTo>
                  <a:lnTo>
                    <a:pt x="11209" y="4669"/>
                  </a:lnTo>
                  <a:lnTo>
                    <a:pt x="9377" y="4751"/>
                  </a:lnTo>
                  <a:lnTo>
                    <a:pt x="0" y="49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50"/>
            <p:cNvSpPr/>
            <p:nvPr/>
          </p:nvSpPr>
          <p:spPr>
            <a:xfrm>
              <a:off x="5789295" y="6009322"/>
              <a:ext cx="51435" cy="68581"/>
            </a:xfrm>
            <a:custGeom>
              <a:avLst/>
              <a:gdLst/>
              <a:ahLst/>
              <a:cxnLst/>
              <a:rect l="0" t="0" r="0" b="0"/>
              <a:pathLst>
                <a:path w="51435" h="68581">
                  <a:moveTo>
                    <a:pt x="51434" y="0"/>
                  </a:moveTo>
                  <a:lnTo>
                    <a:pt x="30101" y="0"/>
                  </a:lnTo>
                  <a:lnTo>
                    <a:pt x="28640" y="953"/>
                  </a:lnTo>
                  <a:lnTo>
                    <a:pt x="27665" y="2540"/>
                  </a:lnTo>
                  <a:lnTo>
                    <a:pt x="26102" y="7381"/>
                  </a:lnTo>
                  <a:lnTo>
                    <a:pt x="25973" y="8731"/>
                  </a:lnTo>
                  <a:lnTo>
                    <a:pt x="25888" y="10583"/>
                  </a:lnTo>
                  <a:lnTo>
                    <a:pt x="25793" y="15181"/>
                  </a:lnTo>
                  <a:lnTo>
                    <a:pt x="25751" y="20400"/>
                  </a:lnTo>
                  <a:lnTo>
                    <a:pt x="24787" y="23125"/>
                  </a:lnTo>
                  <a:lnTo>
                    <a:pt x="23192" y="25894"/>
                  </a:lnTo>
                  <a:lnTo>
                    <a:pt x="21177" y="28693"/>
                  </a:lnTo>
                  <a:lnTo>
                    <a:pt x="19832" y="31511"/>
                  </a:lnTo>
                  <a:lnTo>
                    <a:pt x="18936" y="34342"/>
                  </a:lnTo>
                  <a:lnTo>
                    <a:pt x="17499" y="41180"/>
                  </a:lnTo>
                  <a:lnTo>
                    <a:pt x="17380" y="42693"/>
                  </a:lnTo>
                  <a:lnTo>
                    <a:pt x="17302" y="44654"/>
                  </a:lnTo>
                  <a:lnTo>
                    <a:pt x="17249" y="46915"/>
                  </a:lnTo>
                  <a:lnTo>
                    <a:pt x="16262" y="49374"/>
                  </a:lnTo>
                  <a:lnTo>
                    <a:pt x="14651" y="51966"/>
                  </a:lnTo>
                  <a:lnTo>
                    <a:pt x="9773" y="58419"/>
                  </a:lnTo>
                  <a:lnTo>
                    <a:pt x="8420" y="58949"/>
                  </a:lnTo>
                  <a:lnTo>
                    <a:pt x="6566" y="59302"/>
                  </a:lnTo>
                  <a:lnTo>
                    <a:pt x="4377" y="59537"/>
                  </a:lnTo>
                  <a:lnTo>
                    <a:pt x="2918" y="60647"/>
                  </a:lnTo>
                  <a:lnTo>
                    <a:pt x="1945" y="62339"/>
                  </a:lnTo>
                  <a:lnTo>
                    <a:pt x="0" y="685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51"/>
            <p:cNvSpPr/>
            <p:nvPr/>
          </p:nvSpPr>
          <p:spPr>
            <a:xfrm>
              <a:off x="6012179" y="5837872"/>
              <a:ext cx="17147" cy="231458"/>
            </a:xfrm>
            <a:custGeom>
              <a:avLst/>
              <a:gdLst/>
              <a:ahLst/>
              <a:cxnLst/>
              <a:rect l="0" t="0" r="0" b="0"/>
              <a:pathLst>
                <a:path w="17147" h="231458">
                  <a:moveTo>
                    <a:pt x="17146" y="0"/>
                  </a:moveTo>
                  <a:lnTo>
                    <a:pt x="8926" y="8219"/>
                  </a:lnTo>
                  <a:lnTo>
                    <a:pt x="7856" y="8337"/>
                  </a:lnTo>
                  <a:lnTo>
                    <a:pt x="6190" y="8416"/>
                  </a:lnTo>
                  <a:lnTo>
                    <a:pt x="4127" y="8468"/>
                  </a:lnTo>
                  <a:lnTo>
                    <a:pt x="2751" y="9455"/>
                  </a:lnTo>
                  <a:lnTo>
                    <a:pt x="1834" y="11066"/>
                  </a:lnTo>
                  <a:lnTo>
                    <a:pt x="1223" y="13093"/>
                  </a:lnTo>
                  <a:lnTo>
                    <a:pt x="815" y="15396"/>
                  </a:lnTo>
                  <a:lnTo>
                    <a:pt x="362" y="20495"/>
                  </a:lnTo>
                  <a:lnTo>
                    <a:pt x="162" y="25937"/>
                  </a:lnTo>
                  <a:lnTo>
                    <a:pt x="72" y="33435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52"/>
            <p:cNvSpPr/>
            <p:nvPr/>
          </p:nvSpPr>
          <p:spPr>
            <a:xfrm>
              <a:off x="6106477" y="5864018"/>
              <a:ext cx="145733" cy="171023"/>
            </a:xfrm>
            <a:custGeom>
              <a:avLst/>
              <a:gdLst/>
              <a:ahLst/>
              <a:cxnLst/>
              <a:rect l="0" t="0" r="0" b="0"/>
              <a:pathLst>
                <a:path w="145733" h="171023">
                  <a:moveTo>
                    <a:pt x="0" y="59579"/>
                  </a:moveTo>
                  <a:lnTo>
                    <a:pt x="4551" y="59579"/>
                  </a:lnTo>
                  <a:lnTo>
                    <a:pt x="5892" y="58627"/>
                  </a:lnTo>
                  <a:lnTo>
                    <a:pt x="6785" y="57039"/>
                  </a:lnTo>
                  <a:lnTo>
                    <a:pt x="8219" y="52198"/>
                  </a:lnTo>
                  <a:lnTo>
                    <a:pt x="10242" y="50849"/>
                  </a:lnTo>
                  <a:lnTo>
                    <a:pt x="13495" y="48997"/>
                  </a:lnTo>
                  <a:lnTo>
                    <a:pt x="22190" y="44398"/>
                  </a:lnTo>
                  <a:lnTo>
                    <a:pt x="32405" y="39180"/>
                  </a:lnTo>
                  <a:lnTo>
                    <a:pt x="36843" y="36454"/>
                  </a:lnTo>
                  <a:lnTo>
                    <a:pt x="40755" y="33685"/>
                  </a:lnTo>
                  <a:lnTo>
                    <a:pt x="44315" y="30886"/>
                  </a:lnTo>
                  <a:lnTo>
                    <a:pt x="47641" y="27116"/>
                  </a:lnTo>
                  <a:lnTo>
                    <a:pt x="50811" y="22697"/>
                  </a:lnTo>
                  <a:lnTo>
                    <a:pt x="53876" y="17846"/>
                  </a:lnTo>
                  <a:lnTo>
                    <a:pt x="57825" y="14612"/>
                  </a:lnTo>
                  <a:lnTo>
                    <a:pt x="62363" y="12456"/>
                  </a:lnTo>
                  <a:lnTo>
                    <a:pt x="67293" y="11019"/>
                  </a:lnTo>
                  <a:lnTo>
                    <a:pt x="71532" y="9108"/>
                  </a:lnTo>
                  <a:lnTo>
                    <a:pt x="75310" y="6882"/>
                  </a:lnTo>
                  <a:lnTo>
                    <a:pt x="78782" y="4445"/>
                  </a:lnTo>
                  <a:lnTo>
                    <a:pt x="83001" y="2821"/>
                  </a:lnTo>
                  <a:lnTo>
                    <a:pt x="87719" y="1738"/>
                  </a:lnTo>
                  <a:lnTo>
                    <a:pt x="92770" y="1016"/>
                  </a:lnTo>
                  <a:lnTo>
                    <a:pt x="97089" y="534"/>
                  </a:lnTo>
                  <a:lnTo>
                    <a:pt x="100921" y="213"/>
                  </a:lnTo>
                  <a:lnTo>
                    <a:pt x="104428" y="0"/>
                  </a:lnTo>
                  <a:lnTo>
                    <a:pt x="107719" y="810"/>
                  </a:lnTo>
                  <a:lnTo>
                    <a:pt x="110865" y="2302"/>
                  </a:lnTo>
                  <a:lnTo>
                    <a:pt x="113915" y="4249"/>
                  </a:lnTo>
                  <a:lnTo>
                    <a:pt x="116901" y="5547"/>
                  </a:lnTo>
                  <a:lnTo>
                    <a:pt x="119844" y="6413"/>
                  </a:lnTo>
                  <a:lnTo>
                    <a:pt x="122758" y="6990"/>
                  </a:lnTo>
                  <a:lnTo>
                    <a:pt x="124701" y="8327"/>
                  </a:lnTo>
                  <a:lnTo>
                    <a:pt x="125997" y="10171"/>
                  </a:lnTo>
                  <a:lnTo>
                    <a:pt x="126860" y="12353"/>
                  </a:lnTo>
                  <a:lnTo>
                    <a:pt x="127437" y="15713"/>
                  </a:lnTo>
                  <a:lnTo>
                    <a:pt x="127820" y="19858"/>
                  </a:lnTo>
                  <a:lnTo>
                    <a:pt x="128246" y="28590"/>
                  </a:lnTo>
                  <a:lnTo>
                    <a:pt x="128436" y="35646"/>
                  </a:lnTo>
                  <a:lnTo>
                    <a:pt x="128543" y="49524"/>
                  </a:lnTo>
                  <a:lnTo>
                    <a:pt x="127605" y="54781"/>
                  </a:lnTo>
                  <a:lnTo>
                    <a:pt x="126027" y="60190"/>
                  </a:lnTo>
                  <a:lnTo>
                    <a:pt x="124024" y="65701"/>
                  </a:lnTo>
                  <a:lnTo>
                    <a:pt x="121735" y="71281"/>
                  </a:lnTo>
                  <a:lnTo>
                    <a:pt x="119257" y="76905"/>
                  </a:lnTo>
                  <a:lnTo>
                    <a:pt x="116652" y="82560"/>
                  </a:lnTo>
                  <a:lnTo>
                    <a:pt x="113963" y="87282"/>
                  </a:lnTo>
                  <a:lnTo>
                    <a:pt x="111218" y="91383"/>
                  </a:lnTo>
                  <a:lnTo>
                    <a:pt x="108435" y="95069"/>
                  </a:lnTo>
                  <a:lnTo>
                    <a:pt x="104675" y="99431"/>
                  </a:lnTo>
                  <a:lnTo>
                    <a:pt x="100263" y="104245"/>
                  </a:lnTo>
                  <a:lnTo>
                    <a:pt x="87493" y="117581"/>
                  </a:lnTo>
                  <a:lnTo>
                    <a:pt x="84046" y="121107"/>
                  </a:lnTo>
                  <a:lnTo>
                    <a:pt x="79843" y="124410"/>
                  </a:lnTo>
                  <a:lnTo>
                    <a:pt x="75137" y="127565"/>
                  </a:lnTo>
                  <a:lnTo>
                    <a:pt x="70094" y="130620"/>
                  </a:lnTo>
                  <a:lnTo>
                    <a:pt x="65779" y="133610"/>
                  </a:lnTo>
                  <a:lnTo>
                    <a:pt x="61950" y="136556"/>
                  </a:lnTo>
                  <a:lnTo>
                    <a:pt x="58445" y="139472"/>
                  </a:lnTo>
                  <a:lnTo>
                    <a:pt x="55156" y="142368"/>
                  </a:lnTo>
                  <a:lnTo>
                    <a:pt x="48961" y="148127"/>
                  </a:lnTo>
                  <a:lnTo>
                    <a:pt x="45023" y="150043"/>
                  </a:lnTo>
                  <a:lnTo>
                    <a:pt x="40493" y="151321"/>
                  </a:lnTo>
                  <a:lnTo>
                    <a:pt x="35568" y="152173"/>
                  </a:lnTo>
                  <a:lnTo>
                    <a:pt x="31332" y="153694"/>
                  </a:lnTo>
                  <a:lnTo>
                    <a:pt x="27555" y="155660"/>
                  </a:lnTo>
                  <a:lnTo>
                    <a:pt x="24086" y="157923"/>
                  </a:lnTo>
                  <a:lnTo>
                    <a:pt x="20819" y="159432"/>
                  </a:lnTo>
                  <a:lnTo>
                    <a:pt x="17690" y="160437"/>
                  </a:lnTo>
                  <a:lnTo>
                    <a:pt x="14651" y="161108"/>
                  </a:lnTo>
                  <a:lnTo>
                    <a:pt x="12624" y="162508"/>
                  </a:lnTo>
                  <a:lnTo>
                    <a:pt x="11274" y="164393"/>
                  </a:lnTo>
                  <a:lnTo>
                    <a:pt x="8586" y="170988"/>
                  </a:lnTo>
                  <a:lnTo>
                    <a:pt x="145732" y="171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53"/>
            <p:cNvSpPr/>
            <p:nvPr/>
          </p:nvSpPr>
          <p:spPr>
            <a:xfrm>
              <a:off x="6372586" y="5829300"/>
              <a:ext cx="136682" cy="179903"/>
            </a:xfrm>
            <a:custGeom>
              <a:avLst/>
              <a:gdLst/>
              <a:ahLst/>
              <a:cxnLst/>
              <a:rect l="0" t="0" r="0" b="0"/>
              <a:pathLst>
                <a:path w="136682" h="179903">
                  <a:moveTo>
                    <a:pt x="16784" y="0"/>
                  </a:moveTo>
                  <a:lnTo>
                    <a:pt x="16784" y="7381"/>
                  </a:lnTo>
                  <a:lnTo>
                    <a:pt x="14244" y="10583"/>
                  </a:lnTo>
                  <a:lnTo>
                    <a:pt x="12233" y="12770"/>
                  </a:lnTo>
                  <a:lnTo>
                    <a:pt x="10892" y="16133"/>
                  </a:lnTo>
                  <a:lnTo>
                    <a:pt x="9998" y="20280"/>
                  </a:lnTo>
                  <a:lnTo>
                    <a:pt x="9402" y="24950"/>
                  </a:lnTo>
                  <a:lnTo>
                    <a:pt x="9005" y="29968"/>
                  </a:lnTo>
                  <a:lnTo>
                    <a:pt x="8741" y="35219"/>
                  </a:lnTo>
                  <a:lnTo>
                    <a:pt x="8564" y="40624"/>
                  </a:lnTo>
                  <a:lnTo>
                    <a:pt x="7494" y="46133"/>
                  </a:lnTo>
                  <a:lnTo>
                    <a:pt x="5828" y="51710"/>
                  </a:lnTo>
                  <a:lnTo>
                    <a:pt x="3765" y="57334"/>
                  </a:lnTo>
                  <a:lnTo>
                    <a:pt x="2389" y="62987"/>
                  </a:lnTo>
                  <a:lnTo>
                    <a:pt x="1472" y="68661"/>
                  </a:lnTo>
                  <a:lnTo>
                    <a:pt x="861" y="74349"/>
                  </a:lnTo>
                  <a:lnTo>
                    <a:pt x="454" y="80046"/>
                  </a:lnTo>
                  <a:lnTo>
                    <a:pt x="182" y="85749"/>
                  </a:lnTo>
                  <a:lnTo>
                    <a:pt x="0" y="91456"/>
                  </a:lnTo>
                  <a:lnTo>
                    <a:pt x="833" y="97165"/>
                  </a:lnTo>
                  <a:lnTo>
                    <a:pt x="2339" y="102877"/>
                  </a:lnTo>
                  <a:lnTo>
                    <a:pt x="4297" y="108589"/>
                  </a:lnTo>
                  <a:lnTo>
                    <a:pt x="5602" y="114303"/>
                  </a:lnTo>
                  <a:lnTo>
                    <a:pt x="6471" y="120017"/>
                  </a:lnTo>
                  <a:lnTo>
                    <a:pt x="7052" y="125731"/>
                  </a:lnTo>
                  <a:lnTo>
                    <a:pt x="8390" y="130493"/>
                  </a:lnTo>
                  <a:lnTo>
                    <a:pt x="10236" y="134620"/>
                  </a:lnTo>
                  <a:lnTo>
                    <a:pt x="12418" y="138324"/>
                  </a:lnTo>
                  <a:lnTo>
                    <a:pt x="13873" y="142699"/>
                  </a:lnTo>
                  <a:lnTo>
                    <a:pt x="14843" y="147520"/>
                  </a:lnTo>
                  <a:lnTo>
                    <a:pt x="15490" y="152639"/>
                  </a:lnTo>
                  <a:lnTo>
                    <a:pt x="16874" y="157004"/>
                  </a:lnTo>
                  <a:lnTo>
                    <a:pt x="18749" y="160867"/>
                  </a:lnTo>
                  <a:lnTo>
                    <a:pt x="20952" y="164395"/>
                  </a:lnTo>
                  <a:lnTo>
                    <a:pt x="23372" y="166746"/>
                  </a:lnTo>
                  <a:lnTo>
                    <a:pt x="25938" y="168314"/>
                  </a:lnTo>
                  <a:lnTo>
                    <a:pt x="28601" y="169359"/>
                  </a:lnTo>
                  <a:lnTo>
                    <a:pt x="31330" y="171008"/>
                  </a:lnTo>
                  <a:lnTo>
                    <a:pt x="34101" y="173061"/>
                  </a:lnTo>
                  <a:lnTo>
                    <a:pt x="36901" y="175381"/>
                  </a:lnTo>
                  <a:lnTo>
                    <a:pt x="39720" y="176928"/>
                  </a:lnTo>
                  <a:lnTo>
                    <a:pt x="42552" y="177960"/>
                  </a:lnTo>
                  <a:lnTo>
                    <a:pt x="45393" y="178647"/>
                  </a:lnTo>
                  <a:lnTo>
                    <a:pt x="49191" y="179105"/>
                  </a:lnTo>
                  <a:lnTo>
                    <a:pt x="53629" y="179411"/>
                  </a:lnTo>
                  <a:lnTo>
                    <a:pt x="62687" y="179751"/>
                  </a:lnTo>
                  <a:lnTo>
                    <a:pt x="69888" y="179902"/>
                  </a:lnTo>
                  <a:lnTo>
                    <a:pt x="73141" y="178989"/>
                  </a:lnTo>
                  <a:lnTo>
                    <a:pt x="76263" y="177429"/>
                  </a:lnTo>
                  <a:lnTo>
                    <a:pt x="79296" y="175436"/>
                  </a:lnTo>
                  <a:lnTo>
                    <a:pt x="82271" y="174107"/>
                  </a:lnTo>
                  <a:lnTo>
                    <a:pt x="85207" y="173221"/>
                  </a:lnTo>
                  <a:lnTo>
                    <a:pt x="88117" y="172630"/>
                  </a:lnTo>
                  <a:lnTo>
                    <a:pt x="91009" y="171284"/>
                  </a:lnTo>
                  <a:lnTo>
                    <a:pt x="93890" y="169435"/>
                  </a:lnTo>
                  <a:lnTo>
                    <a:pt x="96763" y="167249"/>
                  </a:lnTo>
                  <a:lnTo>
                    <a:pt x="99631" y="163886"/>
                  </a:lnTo>
                  <a:lnTo>
                    <a:pt x="102495" y="159740"/>
                  </a:lnTo>
                  <a:lnTo>
                    <a:pt x="105357" y="155071"/>
                  </a:lnTo>
                  <a:lnTo>
                    <a:pt x="108218" y="151006"/>
                  </a:lnTo>
                  <a:lnTo>
                    <a:pt x="111077" y="147342"/>
                  </a:lnTo>
                  <a:lnTo>
                    <a:pt x="113936" y="143948"/>
                  </a:lnTo>
                  <a:lnTo>
                    <a:pt x="116795" y="139781"/>
                  </a:lnTo>
                  <a:lnTo>
                    <a:pt x="119652" y="135097"/>
                  </a:lnTo>
                  <a:lnTo>
                    <a:pt x="122510" y="130069"/>
                  </a:lnTo>
                  <a:lnTo>
                    <a:pt x="124416" y="125765"/>
                  </a:lnTo>
                  <a:lnTo>
                    <a:pt x="125686" y="121944"/>
                  </a:lnTo>
                  <a:lnTo>
                    <a:pt x="126532" y="118443"/>
                  </a:lnTo>
                  <a:lnTo>
                    <a:pt x="128050" y="114204"/>
                  </a:lnTo>
                  <a:lnTo>
                    <a:pt x="130013" y="109474"/>
                  </a:lnTo>
                  <a:lnTo>
                    <a:pt x="132275" y="104415"/>
                  </a:lnTo>
                  <a:lnTo>
                    <a:pt x="133783" y="99138"/>
                  </a:lnTo>
                  <a:lnTo>
                    <a:pt x="134788" y="93714"/>
                  </a:lnTo>
                  <a:lnTo>
                    <a:pt x="135458" y="88193"/>
                  </a:lnTo>
                  <a:lnTo>
                    <a:pt x="135905" y="82608"/>
                  </a:lnTo>
                  <a:lnTo>
                    <a:pt x="136203" y="76979"/>
                  </a:lnTo>
                  <a:lnTo>
                    <a:pt x="136534" y="65645"/>
                  </a:lnTo>
                  <a:lnTo>
                    <a:pt x="136681" y="54258"/>
                  </a:lnTo>
                  <a:lnTo>
                    <a:pt x="135767" y="49507"/>
                  </a:lnTo>
                  <a:lnTo>
                    <a:pt x="134206" y="45387"/>
                  </a:lnTo>
                  <a:lnTo>
                    <a:pt x="132213" y="41688"/>
                  </a:lnTo>
                  <a:lnTo>
                    <a:pt x="130884" y="38269"/>
                  </a:lnTo>
                  <a:lnTo>
                    <a:pt x="129998" y="35038"/>
                  </a:lnTo>
                  <a:lnTo>
                    <a:pt x="129407" y="31931"/>
                  </a:lnTo>
                  <a:lnTo>
                    <a:pt x="129014" y="28907"/>
                  </a:lnTo>
                  <a:lnTo>
                    <a:pt x="128751" y="25939"/>
                  </a:lnTo>
                  <a:lnTo>
                    <a:pt x="128576" y="23007"/>
                  </a:lnTo>
                  <a:lnTo>
                    <a:pt x="127507" y="20101"/>
                  </a:lnTo>
                  <a:lnTo>
                    <a:pt x="125842" y="17210"/>
                  </a:lnTo>
                  <a:lnTo>
                    <a:pt x="123779" y="14331"/>
                  </a:lnTo>
                  <a:lnTo>
                    <a:pt x="121451" y="12412"/>
                  </a:lnTo>
                  <a:lnTo>
                    <a:pt x="118947" y="11132"/>
                  </a:lnTo>
                  <a:lnTo>
                    <a:pt x="116325" y="10278"/>
                  </a:lnTo>
                  <a:lnTo>
                    <a:pt x="112672" y="8757"/>
                  </a:lnTo>
                  <a:lnTo>
                    <a:pt x="108332" y="6791"/>
                  </a:lnTo>
                  <a:lnTo>
                    <a:pt x="103533" y="4527"/>
                  </a:lnTo>
                  <a:lnTo>
                    <a:pt x="99382" y="3018"/>
                  </a:lnTo>
                  <a:lnTo>
                    <a:pt x="95662" y="2012"/>
                  </a:lnTo>
                  <a:lnTo>
                    <a:pt x="92229" y="1341"/>
                  </a:lnTo>
                  <a:lnTo>
                    <a:pt x="88988" y="1847"/>
                  </a:lnTo>
                  <a:lnTo>
                    <a:pt x="85875" y="3136"/>
                  </a:lnTo>
                  <a:lnTo>
                    <a:pt x="82847" y="4948"/>
                  </a:lnTo>
                  <a:lnTo>
                    <a:pt x="79876" y="6156"/>
                  </a:lnTo>
                  <a:lnTo>
                    <a:pt x="76943" y="6961"/>
                  </a:lnTo>
                  <a:lnTo>
                    <a:pt x="74035" y="7498"/>
                  </a:lnTo>
                  <a:lnTo>
                    <a:pt x="71143" y="7856"/>
                  </a:lnTo>
                  <a:lnTo>
                    <a:pt x="68263" y="8095"/>
                  </a:lnTo>
                  <a:lnTo>
                    <a:pt x="65391" y="8254"/>
                  </a:lnTo>
                  <a:lnTo>
                    <a:pt x="62524" y="9312"/>
                  </a:lnTo>
                  <a:lnTo>
                    <a:pt x="59660" y="10971"/>
                  </a:lnTo>
                  <a:lnTo>
                    <a:pt x="51073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54"/>
            <p:cNvSpPr/>
            <p:nvPr/>
          </p:nvSpPr>
          <p:spPr>
            <a:xfrm>
              <a:off x="6586537" y="5752147"/>
              <a:ext cx="85609" cy="127257"/>
            </a:xfrm>
            <a:custGeom>
              <a:avLst/>
              <a:gdLst/>
              <a:ahLst/>
              <a:cxnLst/>
              <a:rect l="0" t="0" r="0" b="0"/>
              <a:pathLst>
                <a:path w="85609" h="127257">
                  <a:moveTo>
                    <a:pt x="0" y="17145"/>
                  </a:moveTo>
                  <a:lnTo>
                    <a:pt x="7381" y="24526"/>
                  </a:lnTo>
                  <a:lnTo>
                    <a:pt x="8043" y="27728"/>
                  </a:lnTo>
                  <a:lnTo>
                    <a:pt x="8220" y="29915"/>
                  </a:lnTo>
                  <a:lnTo>
                    <a:pt x="8337" y="33279"/>
                  </a:lnTo>
                  <a:lnTo>
                    <a:pt x="8526" y="49824"/>
                  </a:lnTo>
                  <a:lnTo>
                    <a:pt x="8572" y="100711"/>
                  </a:lnTo>
                  <a:lnTo>
                    <a:pt x="11113" y="104451"/>
                  </a:lnTo>
                  <a:lnTo>
                    <a:pt x="13123" y="106781"/>
                  </a:lnTo>
                  <a:lnTo>
                    <a:pt x="14464" y="109287"/>
                  </a:lnTo>
                  <a:lnTo>
                    <a:pt x="15358" y="111911"/>
                  </a:lnTo>
                  <a:lnTo>
                    <a:pt x="15953" y="114612"/>
                  </a:lnTo>
                  <a:lnTo>
                    <a:pt x="17303" y="116413"/>
                  </a:lnTo>
                  <a:lnTo>
                    <a:pt x="19155" y="117614"/>
                  </a:lnTo>
                  <a:lnTo>
                    <a:pt x="21343" y="118415"/>
                  </a:lnTo>
                  <a:lnTo>
                    <a:pt x="23754" y="119901"/>
                  </a:lnTo>
                  <a:lnTo>
                    <a:pt x="26313" y="121844"/>
                  </a:lnTo>
                  <a:lnTo>
                    <a:pt x="32714" y="127256"/>
                  </a:lnTo>
                  <a:lnTo>
                    <a:pt x="34192" y="126747"/>
                  </a:lnTo>
                  <a:lnTo>
                    <a:pt x="36130" y="125456"/>
                  </a:lnTo>
                  <a:lnTo>
                    <a:pt x="38374" y="123642"/>
                  </a:lnTo>
                  <a:lnTo>
                    <a:pt x="40823" y="122433"/>
                  </a:lnTo>
                  <a:lnTo>
                    <a:pt x="43407" y="121627"/>
                  </a:lnTo>
                  <a:lnTo>
                    <a:pt x="46083" y="121090"/>
                  </a:lnTo>
                  <a:lnTo>
                    <a:pt x="48820" y="119779"/>
                  </a:lnTo>
                  <a:lnTo>
                    <a:pt x="51597" y="117953"/>
                  </a:lnTo>
                  <a:lnTo>
                    <a:pt x="54400" y="115783"/>
                  </a:lnTo>
                  <a:lnTo>
                    <a:pt x="57222" y="113384"/>
                  </a:lnTo>
                  <a:lnTo>
                    <a:pt x="60056" y="110831"/>
                  </a:lnTo>
                  <a:lnTo>
                    <a:pt x="65743" y="105456"/>
                  </a:lnTo>
                  <a:lnTo>
                    <a:pt x="71448" y="99892"/>
                  </a:lnTo>
                  <a:lnTo>
                    <a:pt x="73349" y="96122"/>
                  </a:lnTo>
                  <a:lnTo>
                    <a:pt x="74617" y="91704"/>
                  </a:lnTo>
                  <a:lnTo>
                    <a:pt x="75462" y="86854"/>
                  </a:lnTo>
                  <a:lnTo>
                    <a:pt x="76978" y="82667"/>
                  </a:lnTo>
                  <a:lnTo>
                    <a:pt x="78942" y="78924"/>
                  </a:lnTo>
                  <a:lnTo>
                    <a:pt x="81203" y="75476"/>
                  </a:lnTo>
                  <a:lnTo>
                    <a:pt x="82710" y="71273"/>
                  </a:lnTo>
                  <a:lnTo>
                    <a:pt x="83715" y="66565"/>
                  </a:lnTo>
                  <a:lnTo>
                    <a:pt x="84385" y="61522"/>
                  </a:lnTo>
                  <a:lnTo>
                    <a:pt x="84832" y="57207"/>
                  </a:lnTo>
                  <a:lnTo>
                    <a:pt x="85130" y="53378"/>
                  </a:lnTo>
                  <a:lnTo>
                    <a:pt x="85328" y="49873"/>
                  </a:lnTo>
                  <a:lnTo>
                    <a:pt x="85549" y="43439"/>
                  </a:lnTo>
                  <a:lnTo>
                    <a:pt x="85608" y="40389"/>
                  </a:lnTo>
                  <a:lnTo>
                    <a:pt x="84694" y="36451"/>
                  </a:lnTo>
                  <a:lnTo>
                    <a:pt x="83133" y="31921"/>
                  </a:lnTo>
                  <a:lnTo>
                    <a:pt x="78334" y="20064"/>
                  </a:lnTo>
                  <a:lnTo>
                    <a:pt x="76035" y="18138"/>
                  </a:lnTo>
                  <a:lnTo>
                    <a:pt x="72598" y="15902"/>
                  </a:lnTo>
                  <a:lnTo>
                    <a:pt x="68401" y="13459"/>
                  </a:lnTo>
                  <a:lnTo>
                    <a:pt x="64650" y="10878"/>
                  </a:lnTo>
                  <a:lnTo>
                    <a:pt x="61198" y="8204"/>
                  </a:lnTo>
                  <a:lnTo>
                    <a:pt x="57944" y="5469"/>
                  </a:lnTo>
                  <a:lnTo>
                    <a:pt x="54821" y="3647"/>
                  </a:lnTo>
                  <a:lnTo>
                    <a:pt x="51788" y="2431"/>
                  </a:lnTo>
                  <a:lnTo>
                    <a:pt x="44626" y="480"/>
                  </a:lnTo>
                  <a:lnTo>
                    <a:pt x="43086" y="320"/>
                  </a:lnTo>
                  <a:lnTo>
                    <a:pt x="41106" y="213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55"/>
            <p:cNvSpPr/>
            <p:nvPr/>
          </p:nvSpPr>
          <p:spPr>
            <a:xfrm>
              <a:off x="6552247" y="6043612"/>
              <a:ext cx="85726" cy="120016"/>
            </a:xfrm>
            <a:custGeom>
              <a:avLst/>
              <a:gdLst/>
              <a:ahLst/>
              <a:cxnLst/>
              <a:rect l="0" t="0" r="0" b="0"/>
              <a:pathLst>
                <a:path w="85726" h="120016">
                  <a:moveTo>
                    <a:pt x="85725" y="0"/>
                  </a:moveTo>
                  <a:lnTo>
                    <a:pt x="81175" y="0"/>
                  </a:lnTo>
                  <a:lnTo>
                    <a:pt x="79834" y="953"/>
                  </a:lnTo>
                  <a:lnTo>
                    <a:pt x="78940" y="2541"/>
                  </a:lnTo>
                  <a:lnTo>
                    <a:pt x="78344" y="4551"/>
                  </a:lnTo>
                  <a:lnTo>
                    <a:pt x="76994" y="5892"/>
                  </a:lnTo>
                  <a:lnTo>
                    <a:pt x="75143" y="6785"/>
                  </a:lnTo>
                  <a:lnTo>
                    <a:pt x="69876" y="8219"/>
                  </a:lnTo>
                  <a:lnTo>
                    <a:pt x="68492" y="9290"/>
                  </a:lnTo>
                  <a:lnTo>
                    <a:pt x="66617" y="10956"/>
                  </a:lnTo>
                  <a:lnTo>
                    <a:pt x="61313" y="15922"/>
                  </a:lnTo>
                  <a:lnTo>
                    <a:pt x="48191" y="28970"/>
                  </a:lnTo>
                  <a:lnTo>
                    <a:pt x="45462" y="32648"/>
                  </a:lnTo>
                  <a:lnTo>
                    <a:pt x="42691" y="37005"/>
                  </a:lnTo>
                  <a:lnTo>
                    <a:pt x="39890" y="41815"/>
                  </a:lnTo>
                  <a:lnTo>
                    <a:pt x="38024" y="45974"/>
                  </a:lnTo>
                  <a:lnTo>
                    <a:pt x="36779" y="49700"/>
                  </a:lnTo>
                  <a:lnTo>
                    <a:pt x="35950" y="53136"/>
                  </a:lnTo>
                  <a:lnTo>
                    <a:pt x="34443" y="56379"/>
                  </a:lnTo>
                  <a:lnTo>
                    <a:pt x="32488" y="59494"/>
                  </a:lnTo>
                  <a:lnTo>
                    <a:pt x="30231" y="62523"/>
                  </a:lnTo>
                  <a:lnTo>
                    <a:pt x="27774" y="66447"/>
                  </a:lnTo>
                  <a:lnTo>
                    <a:pt x="25184" y="70968"/>
                  </a:lnTo>
                  <a:lnTo>
                    <a:pt x="22504" y="75887"/>
                  </a:lnTo>
                  <a:lnTo>
                    <a:pt x="20718" y="80119"/>
                  </a:lnTo>
                  <a:lnTo>
                    <a:pt x="19527" y="83893"/>
                  </a:lnTo>
                  <a:lnTo>
                    <a:pt x="18733" y="87361"/>
                  </a:lnTo>
                  <a:lnTo>
                    <a:pt x="17252" y="90625"/>
                  </a:lnTo>
                  <a:lnTo>
                    <a:pt x="15311" y="93754"/>
                  </a:lnTo>
                  <a:lnTo>
                    <a:pt x="13065" y="96793"/>
                  </a:lnTo>
                  <a:lnTo>
                    <a:pt x="10615" y="99771"/>
                  </a:lnTo>
                  <a:lnTo>
                    <a:pt x="8029" y="102710"/>
                  </a:lnTo>
                  <a:lnTo>
                    <a:pt x="5353" y="105620"/>
                  </a:lnTo>
                  <a:lnTo>
                    <a:pt x="3569" y="108514"/>
                  </a:lnTo>
                  <a:lnTo>
                    <a:pt x="2379" y="111395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56"/>
            <p:cNvSpPr/>
            <p:nvPr/>
          </p:nvSpPr>
          <p:spPr>
            <a:xfrm>
              <a:off x="6757987" y="5786437"/>
              <a:ext cx="85726" cy="231459"/>
            </a:xfrm>
            <a:custGeom>
              <a:avLst/>
              <a:gdLst/>
              <a:ahLst/>
              <a:cxnLst/>
              <a:rect l="0" t="0" r="0" b="0"/>
              <a:pathLst>
                <a:path w="85726" h="231459">
                  <a:moveTo>
                    <a:pt x="85725" y="0"/>
                  </a:moveTo>
                  <a:lnTo>
                    <a:pt x="81175" y="0"/>
                  </a:lnTo>
                  <a:lnTo>
                    <a:pt x="79834" y="953"/>
                  </a:lnTo>
                  <a:lnTo>
                    <a:pt x="78940" y="2541"/>
                  </a:lnTo>
                  <a:lnTo>
                    <a:pt x="77946" y="6844"/>
                  </a:lnTo>
                  <a:lnTo>
                    <a:pt x="77505" y="11932"/>
                  </a:lnTo>
                  <a:lnTo>
                    <a:pt x="77309" y="17368"/>
                  </a:lnTo>
                  <a:lnTo>
                    <a:pt x="77257" y="20151"/>
                  </a:lnTo>
                  <a:lnTo>
                    <a:pt x="76270" y="23912"/>
                  </a:lnTo>
                  <a:lnTo>
                    <a:pt x="74659" y="28324"/>
                  </a:lnTo>
                  <a:lnTo>
                    <a:pt x="72633" y="33170"/>
                  </a:lnTo>
                  <a:lnTo>
                    <a:pt x="70330" y="38306"/>
                  </a:lnTo>
                  <a:lnTo>
                    <a:pt x="65230" y="49093"/>
                  </a:lnTo>
                  <a:lnTo>
                    <a:pt x="63490" y="54636"/>
                  </a:lnTo>
                  <a:lnTo>
                    <a:pt x="62329" y="60237"/>
                  </a:lnTo>
                  <a:lnTo>
                    <a:pt x="61555" y="65875"/>
                  </a:lnTo>
                  <a:lnTo>
                    <a:pt x="60086" y="71539"/>
                  </a:lnTo>
                  <a:lnTo>
                    <a:pt x="58155" y="77220"/>
                  </a:lnTo>
                  <a:lnTo>
                    <a:pt x="55915" y="82913"/>
                  </a:lnTo>
                  <a:lnTo>
                    <a:pt x="53470" y="88613"/>
                  </a:lnTo>
                  <a:lnTo>
                    <a:pt x="48212" y="100026"/>
                  </a:lnTo>
                  <a:lnTo>
                    <a:pt x="46429" y="106689"/>
                  </a:lnTo>
                  <a:lnTo>
                    <a:pt x="45240" y="113989"/>
                  </a:lnTo>
                  <a:lnTo>
                    <a:pt x="44448" y="121712"/>
                  </a:lnTo>
                  <a:lnTo>
                    <a:pt x="42966" y="127814"/>
                  </a:lnTo>
                  <a:lnTo>
                    <a:pt x="41027" y="132835"/>
                  </a:lnTo>
                  <a:lnTo>
                    <a:pt x="38781" y="137134"/>
                  </a:lnTo>
                  <a:lnTo>
                    <a:pt x="37285" y="141905"/>
                  </a:lnTo>
                  <a:lnTo>
                    <a:pt x="36286" y="146991"/>
                  </a:lnTo>
                  <a:lnTo>
                    <a:pt x="35621" y="152286"/>
                  </a:lnTo>
                  <a:lnTo>
                    <a:pt x="34224" y="157722"/>
                  </a:lnTo>
                  <a:lnTo>
                    <a:pt x="32341" y="163251"/>
                  </a:lnTo>
                  <a:lnTo>
                    <a:pt x="30134" y="168841"/>
                  </a:lnTo>
                  <a:lnTo>
                    <a:pt x="27709" y="174473"/>
                  </a:lnTo>
                  <a:lnTo>
                    <a:pt x="22475" y="185812"/>
                  </a:lnTo>
                  <a:lnTo>
                    <a:pt x="20699" y="191501"/>
                  </a:lnTo>
                  <a:lnTo>
                    <a:pt x="19514" y="197201"/>
                  </a:lnTo>
                  <a:lnTo>
                    <a:pt x="18724" y="202905"/>
                  </a:lnTo>
                  <a:lnTo>
                    <a:pt x="17245" y="207660"/>
                  </a:lnTo>
                  <a:lnTo>
                    <a:pt x="15307" y="211782"/>
                  </a:lnTo>
                  <a:lnTo>
                    <a:pt x="13062" y="215484"/>
                  </a:lnTo>
                  <a:lnTo>
                    <a:pt x="10568" y="222135"/>
                  </a:lnTo>
                  <a:lnTo>
                    <a:pt x="9902" y="225243"/>
                  </a:lnTo>
                  <a:lnTo>
                    <a:pt x="8506" y="227314"/>
                  </a:lnTo>
                  <a:lnTo>
                    <a:pt x="6624" y="228695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157"/>
            <p:cNvSpPr/>
            <p:nvPr/>
          </p:nvSpPr>
          <p:spPr>
            <a:xfrm>
              <a:off x="6886619" y="5743692"/>
              <a:ext cx="247327" cy="248346"/>
            </a:xfrm>
            <a:custGeom>
              <a:avLst/>
              <a:gdLst/>
              <a:ahLst/>
              <a:cxnLst/>
              <a:rect l="0" t="0" r="0" b="0"/>
              <a:pathLst>
                <a:path w="247327" h="248346">
                  <a:moveTo>
                    <a:pt x="94253" y="17028"/>
                  </a:moveTo>
                  <a:lnTo>
                    <a:pt x="78404" y="17028"/>
                  </a:lnTo>
                  <a:lnTo>
                    <a:pt x="72942" y="21578"/>
                  </a:lnTo>
                  <a:lnTo>
                    <a:pt x="65290" y="28959"/>
                  </a:lnTo>
                  <a:lnTo>
                    <a:pt x="35400" y="58739"/>
                  </a:lnTo>
                  <a:lnTo>
                    <a:pt x="31205" y="63886"/>
                  </a:lnTo>
                  <a:lnTo>
                    <a:pt x="27456" y="69221"/>
                  </a:lnTo>
                  <a:lnTo>
                    <a:pt x="24004" y="74683"/>
                  </a:lnTo>
                  <a:lnTo>
                    <a:pt x="20750" y="79277"/>
                  </a:lnTo>
                  <a:lnTo>
                    <a:pt x="14596" y="86921"/>
                  </a:lnTo>
                  <a:lnTo>
                    <a:pt x="11620" y="91246"/>
                  </a:lnTo>
                  <a:lnTo>
                    <a:pt x="8684" y="96034"/>
                  </a:lnTo>
                  <a:lnTo>
                    <a:pt x="1680" y="108305"/>
                  </a:lnTo>
                  <a:lnTo>
                    <a:pt x="722" y="112523"/>
                  </a:lnTo>
                  <a:lnTo>
                    <a:pt x="0" y="119466"/>
                  </a:lnTo>
                  <a:lnTo>
                    <a:pt x="6808" y="119812"/>
                  </a:lnTo>
                  <a:lnTo>
                    <a:pt x="87242" y="119898"/>
                  </a:lnTo>
                  <a:lnTo>
                    <a:pt x="90531" y="120850"/>
                  </a:lnTo>
                  <a:lnTo>
                    <a:pt x="96727" y="124449"/>
                  </a:lnTo>
                  <a:lnTo>
                    <a:pt x="102655" y="129223"/>
                  </a:lnTo>
                  <a:lnTo>
                    <a:pt x="108465" y="134520"/>
                  </a:lnTo>
                  <a:lnTo>
                    <a:pt x="117091" y="142857"/>
                  </a:lnTo>
                  <a:lnTo>
                    <a:pt x="122818" y="148517"/>
                  </a:lnTo>
                  <a:lnTo>
                    <a:pt x="124727" y="152312"/>
                  </a:lnTo>
                  <a:lnTo>
                    <a:pt x="125998" y="156747"/>
                  </a:lnTo>
                  <a:lnTo>
                    <a:pt x="126847" y="161609"/>
                  </a:lnTo>
                  <a:lnTo>
                    <a:pt x="127412" y="165803"/>
                  </a:lnTo>
                  <a:lnTo>
                    <a:pt x="128041" y="173003"/>
                  </a:lnTo>
                  <a:lnTo>
                    <a:pt x="128208" y="177208"/>
                  </a:lnTo>
                  <a:lnTo>
                    <a:pt x="128394" y="186962"/>
                  </a:lnTo>
                  <a:lnTo>
                    <a:pt x="127491" y="191277"/>
                  </a:lnTo>
                  <a:lnTo>
                    <a:pt x="123948" y="198612"/>
                  </a:lnTo>
                  <a:lnTo>
                    <a:pt x="122622" y="202854"/>
                  </a:lnTo>
                  <a:lnTo>
                    <a:pt x="121739" y="207587"/>
                  </a:lnTo>
                  <a:lnTo>
                    <a:pt x="121150" y="212647"/>
                  </a:lnTo>
                  <a:lnTo>
                    <a:pt x="119804" y="216973"/>
                  </a:lnTo>
                  <a:lnTo>
                    <a:pt x="115769" y="224320"/>
                  </a:lnTo>
                  <a:lnTo>
                    <a:pt x="113359" y="226660"/>
                  </a:lnTo>
                  <a:lnTo>
                    <a:pt x="110801" y="228220"/>
                  </a:lnTo>
                  <a:lnTo>
                    <a:pt x="108143" y="229260"/>
                  </a:lnTo>
                  <a:lnTo>
                    <a:pt x="102648" y="232956"/>
                  </a:lnTo>
                  <a:lnTo>
                    <a:pt x="96080" y="237773"/>
                  </a:lnTo>
                  <a:lnTo>
                    <a:pt x="91661" y="240391"/>
                  </a:lnTo>
                  <a:lnTo>
                    <a:pt x="86810" y="243089"/>
                  </a:lnTo>
                  <a:lnTo>
                    <a:pt x="82623" y="244888"/>
                  </a:lnTo>
                  <a:lnTo>
                    <a:pt x="75432" y="246887"/>
                  </a:lnTo>
                  <a:lnTo>
                    <a:pt x="69061" y="247775"/>
                  </a:lnTo>
                  <a:lnTo>
                    <a:pt x="63054" y="248169"/>
                  </a:lnTo>
                  <a:lnTo>
                    <a:pt x="57209" y="248345"/>
                  </a:lnTo>
                  <a:lnTo>
                    <a:pt x="54317" y="247439"/>
                  </a:lnTo>
                  <a:lnTo>
                    <a:pt x="48564" y="243893"/>
                  </a:lnTo>
                  <a:lnTo>
                    <a:pt x="42832" y="241682"/>
                  </a:lnTo>
                  <a:lnTo>
                    <a:pt x="39970" y="241092"/>
                  </a:lnTo>
                  <a:lnTo>
                    <a:pt x="34250" y="237897"/>
                  </a:lnTo>
                  <a:lnTo>
                    <a:pt x="31392" y="235711"/>
                  </a:lnTo>
                  <a:lnTo>
                    <a:pt x="29485" y="233302"/>
                  </a:lnTo>
                  <a:lnTo>
                    <a:pt x="28214" y="230743"/>
                  </a:lnTo>
                  <a:lnTo>
                    <a:pt x="26176" y="224343"/>
                  </a:lnTo>
                  <a:lnTo>
                    <a:pt x="25897" y="218388"/>
                  </a:lnTo>
                  <a:lnTo>
                    <a:pt x="25717" y="199042"/>
                  </a:lnTo>
                  <a:lnTo>
                    <a:pt x="26655" y="193616"/>
                  </a:lnTo>
                  <a:lnTo>
                    <a:pt x="28233" y="188093"/>
                  </a:lnTo>
                  <a:lnTo>
                    <a:pt x="30237" y="182506"/>
                  </a:lnTo>
                  <a:lnTo>
                    <a:pt x="32526" y="176877"/>
                  </a:lnTo>
                  <a:lnTo>
                    <a:pt x="35005" y="171219"/>
                  </a:lnTo>
                  <a:lnTo>
                    <a:pt x="40298" y="159852"/>
                  </a:lnTo>
                  <a:lnTo>
                    <a:pt x="45826" y="148451"/>
                  </a:lnTo>
                  <a:lnTo>
                    <a:pt x="49585" y="142743"/>
                  </a:lnTo>
                  <a:lnTo>
                    <a:pt x="53997" y="137033"/>
                  </a:lnTo>
                  <a:lnTo>
                    <a:pt x="58843" y="131321"/>
                  </a:lnTo>
                  <a:lnTo>
                    <a:pt x="63027" y="126561"/>
                  </a:lnTo>
                  <a:lnTo>
                    <a:pt x="70215" y="118731"/>
                  </a:lnTo>
                  <a:lnTo>
                    <a:pt x="73465" y="114358"/>
                  </a:lnTo>
                  <a:lnTo>
                    <a:pt x="76584" y="109537"/>
                  </a:lnTo>
                  <a:lnTo>
                    <a:pt x="79617" y="104418"/>
                  </a:lnTo>
                  <a:lnTo>
                    <a:pt x="83543" y="100053"/>
                  </a:lnTo>
                  <a:lnTo>
                    <a:pt x="88066" y="96190"/>
                  </a:lnTo>
                  <a:lnTo>
                    <a:pt x="92985" y="92663"/>
                  </a:lnTo>
                  <a:lnTo>
                    <a:pt x="97218" y="88406"/>
                  </a:lnTo>
                  <a:lnTo>
                    <a:pt x="100992" y="83663"/>
                  </a:lnTo>
                  <a:lnTo>
                    <a:pt x="104461" y="78596"/>
                  </a:lnTo>
                  <a:lnTo>
                    <a:pt x="108678" y="74266"/>
                  </a:lnTo>
                  <a:lnTo>
                    <a:pt x="113395" y="70427"/>
                  </a:lnTo>
                  <a:lnTo>
                    <a:pt x="118444" y="66914"/>
                  </a:lnTo>
                  <a:lnTo>
                    <a:pt x="122763" y="62668"/>
                  </a:lnTo>
                  <a:lnTo>
                    <a:pt x="126595" y="57932"/>
                  </a:lnTo>
                  <a:lnTo>
                    <a:pt x="130103" y="52870"/>
                  </a:lnTo>
                  <a:lnTo>
                    <a:pt x="133392" y="48542"/>
                  </a:lnTo>
                  <a:lnTo>
                    <a:pt x="139589" y="41194"/>
                  </a:lnTo>
                  <a:lnTo>
                    <a:pt x="145517" y="34753"/>
                  </a:lnTo>
                  <a:lnTo>
                    <a:pt x="148431" y="31703"/>
                  </a:lnTo>
                  <a:lnTo>
                    <a:pt x="150374" y="28716"/>
                  </a:lnTo>
                  <a:lnTo>
                    <a:pt x="152533" y="22857"/>
                  </a:lnTo>
                  <a:lnTo>
                    <a:pt x="156034" y="17079"/>
                  </a:lnTo>
                  <a:lnTo>
                    <a:pt x="161490" y="10159"/>
                  </a:lnTo>
                  <a:lnTo>
                    <a:pt x="168459" y="2901"/>
                  </a:lnTo>
                  <a:lnTo>
                    <a:pt x="171291" y="0"/>
                  </a:lnTo>
                  <a:lnTo>
                    <a:pt x="171371" y="4469"/>
                  </a:lnTo>
                  <a:lnTo>
                    <a:pt x="170430" y="5797"/>
                  </a:lnTo>
                  <a:lnTo>
                    <a:pt x="168851" y="6684"/>
                  </a:lnTo>
                  <a:lnTo>
                    <a:pt x="166845" y="7274"/>
                  </a:lnTo>
                  <a:lnTo>
                    <a:pt x="165507" y="8620"/>
                  </a:lnTo>
                  <a:lnTo>
                    <a:pt x="164616" y="10470"/>
                  </a:lnTo>
                  <a:lnTo>
                    <a:pt x="164021" y="12656"/>
                  </a:lnTo>
                  <a:lnTo>
                    <a:pt x="160821" y="17624"/>
                  </a:lnTo>
                  <a:lnTo>
                    <a:pt x="158634" y="20283"/>
                  </a:lnTo>
                  <a:lnTo>
                    <a:pt x="157176" y="23960"/>
                  </a:lnTo>
                  <a:lnTo>
                    <a:pt x="156204" y="28317"/>
                  </a:lnTo>
                  <a:lnTo>
                    <a:pt x="155557" y="33127"/>
                  </a:lnTo>
                  <a:lnTo>
                    <a:pt x="154172" y="38238"/>
                  </a:lnTo>
                  <a:lnTo>
                    <a:pt x="152297" y="43550"/>
                  </a:lnTo>
                  <a:lnTo>
                    <a:pt x="150094" y="48997"/>
                  </a:lnTo>
                  <a:lnTo>
                    <a:pt x="148625" y="54533"/>
                  </a:lnTo>
                  <a:lnTo>
                    <a:pt x="147646" y="60129"/>
                  </a:lnTo>
                  <a:lnTo>
                    <a:pt x="146994" y="65765"/>
                  </a:lnTo>
                  <a:lnTo>
                    <a:pt x="145606" y="71426"/>
                  </a:lnTo>
                  <a:lnTo>
                    <a:pt x="143729" y="77106"/>
                  </a:lnTo>
                  <a:lnTo>
                    <a:pt x="141524" y="82797"/>
                  </a:lnTo>
                  <a:lnTo>
                    <a:pt x="140055" y="88496"/>
                  </a:lnTo>
                  <a:lnTo>
                    <a:pt x="139075" y="94201"/>
                  </a:lnTo>
                  <a:lnTo>
                    <a:pt x="138421" y="99909"/>
                  </a:lnTo>
                  <a:lnTo>
                    <a:pt x="137986" y="105619"/>
                  </a:lnTo>
                  <a:lnTo>
                    <a:pt x="137696" y="111332"/>
                  </a:lnTo>
                  <a:lnTo>
                    <a:pt x="137373" y="122758"/>
                  </a:lnTo>
                  <a:lnTo>
                    <a:pt x="137230" y="134186"/>
                  </a:lnTo>
                  <a:lnTo>
                    <a:pt x="138145" y="139901"/>
                  </a:lnTo>
                  <a:lnTo>
                    <a:pt x="139707" y="145615"/>
                  </a:lnTo>
                  <a:lnTo>
                    <a:pt x="141700" y="151330"/>
                  </a:lnTo>
                  <a:lnTo>
                    <a:pt x="143030" y="156093"/>
                  </a:lnTo>
                  <a:lnTo>
                    <a:pt x="143916" y="160220"/>
                  </a:lnTo>
                  <a:lnTo>
                    <a:pt x="144506" y="163924"/>
                  </a:lnTo>
                  <a:lnTo>
                    <a:pt x="147703" y="170580"/>
                  </a:lnTo>
                  <a:lnTo>
                    <a:pt x="152298" y="176714"/>
                  </a:lnTo>
                  <a:lnTo>
                    <a:pt x="157516" y="182614"/>
                  </a:lnTo>
                  <a:lnTo>
                    <a:pt x="159288" y="185522"/>
                  </a:lnTo>
                  <a:lnTo>
                    <a:pt x="161258" y="191291"/>
                  </a:lnTo>
                  <a:lnTo>
                    <a:pt x="162735" y="193211"/>
                  </a:lnTo>
                  <a:lnTo>
                    <a:pt x="164673" y="194490"/>
                  </a:lnTo>
                  <a:lnTo>
                    <a:pt x="169366" y="195913"/>
                  </a:lnTo>
                  <a:lnTo>
                    <a:pt x="174626" y="196545"/>
                  </a:lnTo>
                  <a:lnTo>
                    <a:pt x="178315" y="196713"/>
                  </a:lnTo>
                  <a:lnTo>
                    <a:pt x="194270" y="197006"/>
                  </a:lnTo>
                  <a:lnTo>
                    <a:pt x="200829" y="197037"/>
                  </a:lnTo>
                  <a:lnTo>
                    <a:pt x="203404" y="196089"/>
                  </a:lnTo>
                  <a:lnTo>
                    <a:pt x="208804" y="192496"/>
                  </a:lnTo>
                  <a:lnTo>
                    <a:pt x="214380" y="187723"/>
                  </a:lnTo>
                  <a:lnTo>
                    <a:pt x="217200" y="185117"/>
                  </a:lnTo>
                  <a:lnTo>
                    <a:pt x="219080" y="182428"/>
                  </a:lnTo>
                  <a:lnTo>
                    <a:pt x="221169" y="176899"/>
                  </a:lnTo>
                  <a:lnTo>
                    <a:pt x="224638" y="171267"/>
                  </a:lnTo>
                  <a:lnTo>
                    <a:pt x="229354" y="164636"/>
                  </a:lnTo>
                  <a:lnTo>
                    <a:pt x="231946" y="160201"/>
                  </a:lnTo>
                  <a:lnTo>
                    <a:pt x="234626" y="155339"/>
                  </a:lnTo>
                  <a:lnTo>
                    <a:pt x="236412" y="150193"/>
                  </a:lnTo>
                  <a:lnTo>
                    <a:pt x="237604" y="144857"/>
                  </a:lnTo>
                  <a:lnTo>
                    <a:pt x="238398" y="139395"/>
                  </a:lnTo>
                  <a:lnTo>
                    <a:pt x="238927" y="133848"/>
                  </a:lnTo>
                  <a:lnTo>
                    <a:pt x="239280" y="128246"/>
                  </a:lnTo>
                  <a:lnTo>
                    <a:pt x="239515" y="122605"/>
                  </a:lnTo>
                  <a:lnTo>
                    <a:pt x="240625" y="116940"/>
                  </a:lnTo>
                  <a:lnTo>
                    <a:pt x="242317" y="111259"/>
                  </a:lnTo>
                  <a:lnTo>
                    <a:pt x="244397" y="105566"/>
                  </a:lnTo>
                  <a:lnTo>
                    <a:pt x="245784" y="99866"/>
                  </a:lnTo>
                  <a:lnTo>
                    <a:pt x="246709" y="94161"/>
                  </a:lnTo>
                  <a:lnTo>
                    <a:pt x="247326" y="88452"/>
                  </a:lnTo>
                  <a:lnTo>
                    <a:pt x="246784" y="82741"/>
                  </a:lnTo>
                  <a:lnTo>
                    <a:pt x="245471" y="77029"/>
                  </a:lnTo>
                  <a:lnTo>
                    <a:pt x="243642" y="71316"/>
                  </a:lnTo>
                  <a:lnTo>
                    <a:pt x="242423" y="65603"/>
                  </a:lnTo>
                  <a:lnTo>
                    <a:pt x="241611" y="59889"/>
                  </a:lnTo>
                  <a:lnTo>
                    <a:pt x="241069" y="54175"/>
                  </a:lnTo>
                  <a:lnTo>
                    <a:pt x="239756" y="49412"/>
                  </a:lnTo>
                  <a:lnTo>
                    <a:pt x="237927" y="45285"/>
                  </a:lnTo>
                  <a:lnTo>
                    <a:pt x="233356" y="38159"/>
                  </a:lnTo>
                  <a:lnTo>
                    <a:pt x="228149" y="31817"/>
                  </a:lnTo>
                  <a:lnTo>
                    <a:pt x="226380" y="28792"/>
                  </a:lnTo>
                  <a:lnTo>
                    <a:pt x="224413" y="22892"/>
                  </a:lnTo>
                  <a:lnTo>
                    <a:pt x="221000" y="17093"/>
                  </a:lnTo>
                  <a:lnTo>
                    <a:pt x="218755" y="14214"/>
                  </a:lnTo>
                  <a:lnTo>
                    <a:pt x="216307" y="12295"/>
                  </a:lnTo>
                  <a:lnTo>
                    <a:pt x="213723" y="11015"/>
                  </a:lnTo>
                  <a:lnTo>
                    <a:pt x="208310" y="9593"/>
                  </a:lnTo>
                  <a:lnTo>
                    <a:pt x="202731" y="8961"/>
                  </a:lnTo>
                  <a:lnTo>
                    <a:pt x="197075" y="8680"/>
                  </a:lnTo>
                  <a:lnTo>
                    <a:pt x="191387" y="8555"/>
                  </a:lnTo>
                  <a:lnTo>
                    <a:pt x="177118" y="8468"/>
                  </a:lnTo>
                  <a:lnTo>
                    <a:pt x="175214" y="9416"/>
                  </a:lnTo>
                  <a:lnTo>
                    <a:pt x="173945" y="11001"/>
                  </a:lnTo>
                  <a:lnTo>
                    <a:pt x="171406" y="170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158"/>
            <p:cNvSpPr/>
            <p:nvPr/>
          </p:nvSpPr>
          <p:spPr>
            <a:xfrm>
              <a:off x="7178402" y="5709285"/>
              <a:ext cx="76747" cy="85713"/>
            </a:xfrm>
            <a:custGeom>
              <a:avLst/>
              <a:gdLst/>
              <a:ahLst/>
              <a:cxnLst/>
              <a:rect l="0" t="0" r="0" b="0"/>
              <a:pathLst>
                <a:path w="76747" h="85713">
                  <a:moveTo>
                    <a:pt x="16782" y="0"/>
                  </a:moveTo>
                  <a:lnTo>
                    <a:pt x="25250" y="0"/>
                  </a:lnTo>
                  <a:lnTo>
                    <a:pt x="22769" y="2540"/>
                  </a:lnTo>
                  <a:lnTo>
                    <a:pt x="20773" y="4551"/>
                  </a:lnTo>
                  <a:lnTo>
                    <a:pt x="19443" y="6844"/>
                  </a:lnTo>
                  <a:lnTo>
                    <a:pt x="18556" y="9324"/>
                  </a:lnTo>
                  <a:lnTo>
                    <a:pt x="17965" y="11931"/>
                  </a:lnTo>
                  <a:lnTo>
                    <a:pt x="17571" y="14622"/>
                  </a:lnTo>
                  <a:lnTo>
                    <a:pt x="17309" y="17368"/>
                  </a:lnTo>
                  <a:lnTo>
                    <a:pt x="17133" y="20150"/>
                  </a:lnTo>
                  <a:lnTo>
                    <a:pt x="16064" y="23911"/>
                  </a:lnTo>
                  <a:lnTo>
                    <a:pt x="14398" y="28323"/>
                  </a:lnTo>
                  <a:lnTo>
                    <a:pt x="12335" y="33169"/>
                  </a:lnTo>
                  <a:lnTo>
                    <a:pt x="10960" y="37353"/>
                  </a:lnTo>
                  <a:lnTo>
                    <a:pt x="10044" y="41094"/>
                  </a:lnTo>
                  <a:lnTo>
                    <a:pt x="9432" y="44541"/>
                  </a:lnTo>
                  <a:lnTo>
                    <a:pt x="9025" y="47791"/>
                  </a:lnTo>
                  <a:lnTo>
                    <a:pt x="8753" y="50911"/>
                  </a:lnTo>
                  <a:lnTo>
                    <a:pt x="8572" y="53943"/>
                  </a:lnTo>
                  <a:lnTo>
                    <a:pt x="7499" y="56917"/>
                  </a:lnTo>
                  <a:lnTo>
                    <a:pt x="5831" y="59852"/>
                  </a:lnTo>
                  <a:lnTo>
                    <a:pt x="3766" y="62761"/>
                  </a:lnTo>
                  <a:lnTo>
                    <a:pt x="2390" y="65653"/>
                  </a:lnTo>
                  <a:lnTo>
                    <a:pt x="1472" y="68534"/>
                  </a:lnTo>
                  <a:lnTo>
                    <a:pt x="861" y="71407"/>
                  </a:lnTo>
                  <a:lnTo>
                    <a:pt x="453" y="74274"/>
                  </a:lnTo>
                  <a:lnTo>
                    <a:pt x="182" y="77138"/>
                  </a:lnTo>
                  <a:lnTo>
                    <a:pt x="0" y="80001"/>
                  </a:lnTo>
                  <a:lnTo>
                    <a:pt x="832" y="81909"/>
                  </a:lnTo>
                  <a:lnTo>
                    <a:pt x="2339" y="83181"/>
                  </a:lnTo>
                  <a:lnTo>
                    <a:pt x="7050" y="85222"/>
                  </a:lnTo>
                  <a:lnTo>
                    <a:pt x="8390" y="85390"/>
                  </a:lnTo>
                  <a:lnTo>
                    <a:pt x="10235" y="85501"/>
                  </a:lnTo>
                  <a:lnTo>
                    <a:pt x="14825" y="85625"/>
                  </a:lnTo>
                  <a:lnTo>
                    <a:pt x="28331" y="85712"/>
                  </a:lnTo>
                  <a:lnTo>
                    <a:pt x="31149" y="84764"/>
                  </a:lnTo>
                  <a:lnTo>
                    <a:pt x="33981" y="83179"/>
                  </a:lnTo>
                  <a:lnTo>
                    <a:pt x="36821" y="81170"/>
                  </a:lnTo>
                  <a:lnTo>
                    <a:pt x="39666" y="78878"/>
                  </a:lnTo>
                  <a:lnTo>
                    <a:pt x="42516" y="76398"/>
                  </a:lnTo>
                  <a:lnTo>
                    <a:pt x="45368" y="73792"/>
                  </a:lnTo>
                  <a:lnTo>
                    <a:pt x="48222" y="70149"/>
                  </a:lnTo>
                  <a:lnTo>
                    <a:pt x="51077" y="65816"/>
                  </a:lnTo>
                  <a:lnTo>
                    <a:pt x="53933" y="61022"/>
                  </a:lnTo>
                  <a:lnTo>
                    <a:pt x="56790" y="56874"/>
                  </a:lnTo>
                  <a:lnTo>
                    <a:pt x="59646" y="53156"/>
                  </a:lnTo>
                  <a:lnTo>
                    <a:pt x="62504" y="49725"/>
                  </a:lnTo>
                  <a:lnTo>
                    <a:pt x="65361" y="46485"/>
                  </a:lnTo>
                  <a:lnTo>
                    <a:pt x="71076" y="40345"/>
                  </a:lnTo>
                  <a:lnTo>
                    <a:pt x="72980" y="37374"/>
                  </a:lnTo>
                  <a:lnTo>
                    <a:pt x="74250" y="34441"/>
                  </a:lnTo>
                  <a:lnTo>
                    <a:pt x="75097" y="31533"/>
                  </a:lnTo>
                  <a:lnTo>
                    <a:pt x="75662" y="28642"/>
                  </a:lnTo>
                  <a:lnTo>
                    <a:pt x="76038" y="25762"/>
                  </a:lnTo>
                  <a:lnTo>
                    <a:pt x="76288" y="22889"/>
                  </a:lnTo>
                  <a:lnTo>
                    <a:pt x="76455" y="20022"/>
                  </a:lnTo>
                  <a:lnTo>
                    <a:pt x="76641" y="14296"/>
                  </a:lnTo>
                  <a:lnTo>
                    <a:pt x="76746" y="5717"/>
                  </a:lnTo>
                  <a:lnTo>
                    <a:pt x="75808" y="3811"/>
                  </a:lnTo>
                  <a:lnTo>
                    <a:pt x="74231" y="2541"/>
                  </a:lnTo>
                  <a:lnTo>
                    <a:pt x="72226" y="1694"/>
                  </a:lnTo>
                  <a:lnTo>
                    <a:pt x="69937" y="1129"/>
                  </a:lnTo>
                  <a:lnTo>
                    <a:pt x="67459" y="752"/>
                  </a:lnTo>
                  <a:lnTo>
                    <a:pt x="64855" y="501"/>
                  </a:lnTo>
                  <a:lnTo>
                    <a:pt x="62166" y="335"/>
                  </a:lnTo>
                  <a:lnTo>
                    <a:pt x="52722" y="44"/>
                  </a:lnTo>
                  <a:lnTo>
                    <a:pt x="2535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59"/>
            <p:cNvSpPr/>
            <p:nvPr/>
          </p:nvSpPr>
          <p:spPr>
            <a:xfrm>
              <a:off x="7460932" y="5837876"/>
              <a:ext cx="265749" cy="180010"/>
            </a:xfrm>
            <a:custGeom>
              <a:avLst/>
              <a:gdLst/>
              <a:ahLst/>
              <a:cxnLst/>
              <a:rect l="0" t="0" r="0" b="0"/>
              <a:pathLst>
                <a:path w="265749" h="180010">
                  <a:moveTo>
                    <a:pt x="0" y="94294"/>
                  </a:moveTo>
                  <a:lnTo>
                    <a:pt x="7381" y="101675"/>
                  </a:lnTo>
                  <a:lnTo>
                    <a:pt x="10584" y="102336"/>
                  </a:lnTo>
                  <a:lnTo>
                    <a:pt x="17234" y="102797"/>
                  </a:lnTo>
                  <a:lnTo>
                    <a:pt x="44643" y="102864"/>
                  </a:lnTo>
                  <a:lnTo>
                    <a:pt x="48813" y="101912"/>
                  </a:lnTo>
                  <a:lnTo>
                    <a:pt x="53496" y="100325"/>
                  </a:lnTo>
                  <a:lnTo>
                    <a:pt x="58524" y="98315"/>
                  </a:lnTo>
                  <a:lnTo>
                    <a:pt x="63781" y="96974"/>
                  </a:lnTo>
                  <a:lnTo>
                    <a:pt x="69191" y="96081"/>
                  </a:lnTo>
                  <a:lnTo>
                    <a:pt x="74702" y="95485"/>
                  </a:lnTo>
                  <a:lnTo>
                    <a:pt x="80282" y="94135"/>
                  </a:lnTo>
                  <a:lnTo>
                    <a:pt x="85906" y="92283"/>
                  </a:lnTo>
                  <a:lnTo>
                    <a:pt x="91561" y="90096"/>
                  </a:lnTo>
                  <a:lnTo>
                    <a:pt x="97236" y="87685"/>
                  </a:lnTo>
                  <a:lnTo>
                    <a:pt x="108621" y="82467"/>
                  </a:lnTo>
                  <a:lnTo>
                    <a:pt x="114324" y="78789"/>
                  </a:lnTo>
                  <a:lnTo>
                    <a:pt x="120031" y="74432"/>
                  </a:lnTo>
                  <a:lnTo>
                    <a:pt x="125741" y="69623"/>
                  </a:lnTo>
                  <a:lnTo>
                    <a:pt x="130499" y="65464"/>
                  </a:lnTo>
                  <a:lnTo>
                    <a:pt x="138328" y="58303"/>
                  </a:lnTo>
                  <a:lnTo>
                    <a:pt x="142700" y="55060"/>
                  </a:lnTo>
                  <a:lnTo>
                    <a:pt x="147522" y="51945"/>
                  </a:lnTo>
                  <a:lnTo>
                    <a:pt x="152640" y="48917"/>
                  </a:lnTo>
                  <a:lnTo>
                    <a:pt x="157005" y="45945"/>
                  </a:lnTo>
                  <a:lnTo>
                    <a:pt x="160868" y="43011"/>
                  </a:lnTo>
                  <a:lnTo>
                    <a:pt x="164395" y="40103"/>
                  </a:lnTo>
                  <a:lnTo>
                    <a:pt x="167699" y="37211"/>
                  </a:lnTo>
                  <a:lnTo>
                    <a:pt x="170854" y="34332"/>
                  </a:lnTo>
                  <a:lnTo>
                    <a:pt x="176901" y="28591"/>
                  </a:lnTo>
                  <a:lnTo>
                    <a:pt x="191417" y="14286"/>
                  </a:lnTo>
                  <a:lnTo>
                    <a:pt x="193334" y="11428"/>
                  </a:lnTo>
                  <a:lnTo>
                    <a:pt x="194612" y="8570"/>
                  </a:lnTo>
                  <a:lnTo>
                    <a:pt x="197018" y="498"/>
                  </a:lnTo>
                  <a:lnTo>
                    <a:pt x="189774" y="40"/>
                  </a:lnTo>
                  <a:lnTo>
                    <a:pt x="176767" y="0"/>
                  </a:lnTo>
                  <a:lnTo>
                    <a:pt x="174042" y="952"/>
                  </a:lnTo>
                  <a:lnTo>
                    <a:pt x="168475" y="4548"/>
                  </a:lnTo>
                  <a:lnTo>
                    <a:pt x="162825" y="9322"/>
                  </a:lnTo>
                  <a:lnTo>
                    <a:pt x="159985" y="11928"/>
                  </a:lnTo>
                  <a:lnTo>
                    <a:pt x="157140" y="15571"/>
                  </a:lnTo>
                  <a:lnTo>
                    <a:pt x="154289" y="19904"/>
                  </a:lnTo>
                  <a:lnTo>
                    <a:pt x="151437" y="24698"/>
                  </a:lnTo>
                  <a:lnTo>
                    <a:pt x="148583" y="28847"/>
                  </a:lnTo>
                  <a:lnTo>
                    <a:pt x="145728" y="32565"/>
                  </a:lnTo>
                  <a:lnTo>
                    <a:pt x="142872" y="35996"/>
                  </a:lnTo>
                  <a:lnTo>
                    <a:pt x="140016" y="40189"/>
                  </a:lnTo>
                  <a:lnTo>
                    <a:pt x="137159" y="44889"/>
                  </a:lnTo>
                  <a:lnTo>
                    <a:pt x="134302" y="49927"/>
                  </a:lnTo>
                  <a:lnTo>
                    <a:pt x="131445" y="56143"/>
                  </a:lnTo>
                  <a:lnTo>
                    <a:pt x="128587" y="63145"/>
                  </a:lnTo>
                  <a:lnTo>
                    <a:pt x="125730" y="70671"/>
                  </a:lnTo>
                  <a:lnTo>
                    <a:pt x="123825" y="77592"/>
                  </a:lnTo>
                  <a:lnTo>
                    <a:pt x="122555" y="84112"/>
                  </a:lnTo>
                  <a:lnTo>
                    <a:pt x="121709" y="90363"/>
                  </a:lnTo>
                  <a:lnTo>
                    <a:pt x="120192" y="95483"/>
                  </a:lnTo>
                  <a:lnTo>
                    <a:pt x="118227" y="99849"/>
                  </a:lnTo>
                  <a:lnTo>
                    <a:pt x="115966" y="103713"/>
                  </a:lnTo>
                  <a:lnTo>
                    <a:pt x="114459" y="108193"/>
                  </a:lnTo>
                  <a:lnTo>
                    <a:pt x="113453" y="113085"/>
                  </a:lnTo>
                  <a:lnTo>
                    <a:pt x="112783" y="118251"/>
                  </a:lnTo>
                  <a:lnTo>
                    <a:pt x="112336" y="123600"/>
                  </a:lnTo>
                  <a:lnTo>
                    <a:pt x="112039" y="129072"/>
                  </a:lnTo>
                  <a:lnTo>
                    <a:pt x="111840" y="134624"/>
                  </a:lnTo>
                  <a:lnTo>
                    <a:pt x="112660" y="139278"/>
                  </a:lnTo>
                  <a:lnTo>
                    <a:pt x="114159" y="143333"/>
                  </a:lnTo>
                  <a:lnTo>
                    <a:pt x="116111" y="146990"/>
                  </a:lnTo>
                  <a:lnTo>
                    <a:pt x="117413" y="150379"/>
                  </a:lnTo>
                  <a:lnTo>
                    <a:pt x="118280" y="153592"/>
                  </a:lnTo>
                  <a:lnTo>
                    <a:pt x="118858" y="156686"/>
                  </a:lnTo>
                  <a:lnTo>
                    <a:pt x="120196" y="159701"/>
                  </a:lnTo>
                  <a:lnTo>
                    <a:pt x="122041" y="162663"/>
                  </a:lnTo>
                  <a:lnTo>
                    <a:pt x="124223" y="165591"/>
                  </a:lnTo>
                  <a:lnTo>
                    <a:pt x="126631" y="167543"/>
                  </a:lnTo>
                  <a:lnTo>
                    <a:pt x="129188" y="168844"/>
                  </a:lnTo>
                  <a:lnTo>
                    <a:pt x="131845" y="169711"/>
                  </a:lnTo>
                  <a:lnTo>
                    <a:pt x="137338" y="173215"/>
                  </a:lnTo>
                  <a:lnTo>
                    <a:pt x="140136" y="175483"/>
                  </a:lnTo>
                  <a:lnTo>
                    <a:pt x="142955" y="176995"/>
                  </a:lnTo>
                  <a:lnTo>
                    <a:pt x="148626" y="178675"/>
                  </a:lnTo>
                  <a:lnTo>
                    <a:pt x="156861" y="179422"/>
                  </a:lnTo>
                  <a:lnTo>
                    <a:pt x="161725" y="179621"/>
                  </a:lnTo>
                  <a:lnTo>
                    <a:pt x="172208" y="179842"/>
                  </a:lnTo>
                  <a:lnTo>
                    <a:pt x="204118" y="180009"/>
                  </a:lnTo>
                  <a:lnTo>
                    <a:pt x="209422" y="179060"/>
                  </a:lnTo>
                  <a:lnTo>
                    <a:pt x="214862" y="177474"/>
                  </a:lnTo>
                  <a:lnTo>
                    <a:pt x="220394" y="175465"/>
                  </a:lnTo>
                  <a:lnTo>
                    <a:pt x="225987" y="173173"/>
                  </a:lnTo>
                  <a:lnTo>
                    <a:pt x="231620" y="170692"/>
                  </a:lnTo>
                  <a:lnTo>
                    <a:pt x="237281" y="168086"/>
                  </a:lnTo>
                  <a:lnTo>
                    <a:pt x="242007" y="165396"/>
                  </a:lnTo>
                  <a:lnTo>
                    <a:pt x="249798" y="159867"/>
                  </a:lnTo>
                  <a:lnTo>
                    <a:pt x="253210" y="157060"/>
                  </a:lnTo>
                  <a:lnTo>
                    <a:pt x="256437" y="154235"/>
                  </a:lnTo>
                  <a:lnTo>
                    <a:pt x="265748" y="1457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160"/>
            <p:cNvSpPr/>
            <p:nvPr/>
          </p:nvSpPr>
          <p:spPr>
            <a:xfrm>
              <a:off x="7803832" y="5760720"/>
              <a:ext cx="17146" cy="240031"/>
            </a:xfrm>
            <a:custGeom>
              <a:avLst/>
              <a:gdLst/>
              <a:ahLst/>
              <a:cxnLst/>
              <a:rect l="0" t="0" r="0" b="0"/>
              <a:pathLst>
                <a:path w="17146" h="240031">
                  <a:moveTo>
                    <a:pt x="17145" y="0"/>
                  </a:moveTo>
                  <a:lnTo>
                    <a:pt x="8677" y="0"/>
                  </a:lnTo>
                  <a:lnTo>
                    <a:pt x="8594" y="6843"/>
                  </a:lnTo>
                  <a:lnTo>
                    <a:pt x="8582" y="11931"/>
                  </a:lnTo>
                  <a:lnTo>
                    <a:pt x="7626" y="14622"/>
                  </a:lnTo>
                  <a:lnTo>
                    <a:pt x="6037" y="17368"/>
                  </a:lnTo>
                  <a:lnTo>
                    <a:pt x="4025" y="20151"/>
                  </a:lnTo>
                  <a:lnTo>
                    <a:pt x="2683" y="23911"/>
                  </a:lnTo>
                  <a:lnTo>
                    <a:pt x="1789" y="28323"/>
                  </a:lnTo>
                  <a:lnTo>
                    <a:pt x="1193" y="33169"/>
                  </a:lnTo>
                  <a:lnTo>
                    <a:pt x="795" y="38305"/>
                  </a:lnTo>
                  <a:lnTo>
                    <a:pt x="530" y="43635"/>
                  </a:lnTo>
                  <a:lnTo>
                    <a:pt x="235" y="54635"/>
                  </a:lnTo>
                  <a:lnTo>
                    <a:pt x="1" y="150152"/>
                  </a:lnTo>
                  <a:lnTo>
                    <a:pt x="953" y="157251"/>
                  </a:lnTo>
                  <a:lnTo>
                    <a:pt x="2541" y="164842"/>
                  </a:lnTo>
                  <a:lnTo>
                    <a:pt x="4551" y="172759"/>
                  </a:lnTo>
                  <a:lnTo>
                    <a:pt x="5892" y="178990"/>
                  </a:lnTo>
                  <a:lnTo>
                    <a:pt x="6785" y="184097"/>
                  </a:lnTo>
                  <a:lnTo>
                    <a:pt x="7381" y="188453"/>
                  </a:lnTo>
                  <a:lnTo>
                    <a:pt x="7778" y="193263"/>
                  </a:lnTo>
                  <a:lnTo>
                    <a:pt x="8043" y="198375"/>
                  </a:lnTo>
                  <a:lnTo>
                    <a:pt x="8416" y="212130"/>
                  </a:lnTo>
                  <a:lnTo>
                    <a:pt x="8570" y="235468"/>
                  </a:lnTo>
                  <a:lnTo>
                    <a:pt x="7619" y="236989"/>
                  </a:lnTo>
                  <a:lnTo>
                    <a:pt x="6032" y="238002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161"/>
            <p:cNvSpPr/>
            <p:nvPr/>
          </p:nvSpPr>
          <p:spPr>
            <a:xfrm>
              <a:off x="7692390" y="5846448"/>
              <a:ext cx="300038" cy="128541"/>
            </a:xfrm>
            <a:custGeom>
              <a:avLst/>
              <a:gdLst/>
              <a:ahLst/>
              <a:cxnLst/>
              <a:rect l="0" t="0" r="0" b="0"/>
              <a:pathLst>
                <a:path w="300038" h="128541">
                  <a:moveTo>
                    <a:pt x="0" y="85722"/>
                  </a:moveTo>
                  <a:lnTo>
                    <a:pt x="12770" y="85722"/>
                  </a:lnTo>
                  <a:lnTo>
                    <a:pt x="20281" y="83182"/>
                  </a:lnTo>
                  <a:lnTo>
                    <a:pt x="29016" y="79830"/>
                  </a:lnTo>
                  <a:lnTo>
                    <a:pt x="36073" y="78341"/>
                  </a:lnTo>
                  <a:lnTo>
                    <a:pt x="44925" y="77679"/>
                  </a:lnTo>
                  <a:lnTo>
                    <a:pt x="49952" y="77502"/>
                  </a:lnTo>
                  <a:lnTo>
                    <a:pt x="56161" y="76432"/>
                  </a:lnTo>
                  <a:lnTo>
                    <a:pt x="63159" y="74766"/>
                  </a:lnTo>
                  <a:lnTo>
                    <a:pt x="70681" y="72703"/>
                  </a:lnTo>
                  <a:lnTo>
                    <a:pt x="77600" y="70375"/>
                  </a:lnTo>
                  <a:lnTo>
                    <a:pt x="84119" y="67871"/>
                  </a:lnTo>
                  <a:lnTo>
                    <a:pt x="90369" y="65248"/>
                  </a:lnTo>
                  <a:lnTo>
                    <a:pt x="97393" y="63500"/>
                  </a:lnTo>
                  <a:lnTo>
                    <a:pt x="104934" y="62335"/>
                  </a:lnTo>
                  <a:lnTo>
                    <a:pt x="112818" y="61558"/>
                  </a:lnTo>
                  <a:lnTo>
                    <a:pt x="119979" y="60088"/>
                  </a:lnTo>
                  <a:lnTo>
                    <a:pt x="126659" y="58155"/>
                  </a:lnTo>
                  <a:lnTo>
                    <a:pt x="133016" y="55914"/>
                  </a:lnTo>
                  <a:lnTo>
                    <a:pt x="139160" y="53467"/>
                  </a:lnTo>
                  <a:lnTo>
                    <a:pt x="145161" y="50884"/>
                  </a:lnTo>
                  <a:lnTo>
                    <a:pt x="151066" y="48209"/>
                  </a:lnTo>
                  <a:lnTo>
                    <a:pt x="157861" y="45473"/>
                  </a:lnTo>
                  <a:lnTo>
                    <a:pt x="173031" y="39893"/>
                  </a:lnTo>
                  <a:lnTo>
                    <a:pt x="180124" y="37072"/>
                  </a:lnTo>
                  <a:lnTo>
                    <a:pt x="186757" y="34238"/>
                  </a:lnTo>
                  <a:lnTo>
                    <a:pt x="193085" y="31397"/>
                  </a:lnTo>
                  <a:lnTo>
                    <a:pt x="199208" y="29503"/>
                  </a:lnTo>
                  <a:lnTo>
                    <a:pt x="205196" y="28240"/>
                  </a:lnTo>
                  <a:lnTo>
                    <a:pt x="211092" y="27398"/>
                  </a:lnTo>
                  <a:lnTo>
                    <a:pt x="217880" y="25884"/>
                  </a:lnTo>
                  <a:lnTo>
                    <a:pt x="225263" y="23923"/>
                  </a:lnTo>
                  <a:lnTo>
                    <a:pt x="233042" y="21662"/>
                  </a:lnTo>
                  <a:lnTo>
                    <a:pt x="240134" y="19203"/>
                  </a:lnTo>
                  <a:lnTo>
                    <a:pt x="246767" y="16611"/>
                  </a:lnTo>
                  <a:lnTo>
                    <a:pt x="253094" y="13931"/>
                  </a:lnTo>
                  <a:lnTo>
                    <a:pt x="258264" y="12143"/>
                  </a:lnTo>
                  <a:lnTo>
                    <a:pt x="266549" y="10158"/>
                  </a:lnTo>
                  <a:lnTo>
                    <a:pt x="273406" y="6735"/>
                  </a:lnTo>
                  <a:lnTo>
                    <a:pt x="276568" y="4489"/>
                  </a:lnTo>
                  <a:lnTo>
                    <a:pt x="282621" y="1993"/>
                  </a:lnTo>
                  <a:lnTo>
                    <a:pt x="291420" y="7"/>
                  </a:lnTo>
                  <a:lnTo>
                    <a:pt x="286901" y="0"/>
                  </a:lnTo>
                  <a:lnTo>
                    <a:pt x="284613" y="951"/>
                  </a:lnTo>
                  <a:lnTo>
                    <a:pt x="279529" y="4548"/>
                  </a:lnTo>
                  <a:lnTo>
                    <a:pt x="276840" y="5888"/>
                  </a:lnTo>
                  <a:lnTo>
                    <a:pt x="271313" y="7378"/>
                  </a:lnTo>
                  <a:lnTo>
                    <a:pt x="268506" y="9680"/>
                  </a:lnTo>
                  <a:lnTo>
                    <a:pt x="265681" y="13119"/>
                  </a:lnTo>
                  <a:lnTo>
                    <a:pt x="262845" y="17318"/>
                  </a:lnTo>
                  <a:lnTo>
                    <a:pt x="259050" y="21069"/>
                  </a:lnTo>
                  <a:lnTo>
                    <a:pt x="254615" y="24523"/>
                  </a:lnTo>
                  <a:lnTo>
                    <a:pt x="249753" y="27777"/>
                  </a:lnTo>
                  <a:lnTo>
                    <a:pt x="245559" y="30900"/>
                  </a:lnTo>
                  <a:lnTo>
                    <a:pt x="241811" y="33933"/>
                  </a:lnTo>
                  <a:lnTo>
                    <a:pt x="238360" y="36909"/>
                  </a:lnTo>
                  <a:lnTo>
                    <a:pt x="235106" y="40797"/>
                  </a:lnTo>
                  <a:lnTo>
                    <a:pt x="231985" y="45295"/>
                  </a:lnTo>
                  <a:lnTo>
                    <a:pt x="228951" y="50198"/>
                  </a:lnTo>
                  <a:lnTo>
                    <a:pt x="225977" y="54419"/>
                  </a:lnTo>
                  <a:lnTo>
                    <a:pt x="223040" y="58186"/>
                  </a:lnTo>
                  <a:lnTo>
                    <a:pt x="220131" y="61649"/>
                  </a:lnTo>
                  <a:lnTo>
                    <a:pt x="217239" y="64911"/>
                  </a:lnTo>
                  <a:lnTo>
                    <a:pt x="211485" y="71075"/>
                  </a:lnTo>
                  <a:lnTo>
                    <a:pt x="209571" y="75005"/>
                  </a:lnTo>
                  <a:lnTo>
                    <a:pt x="208294" y="79530"/>
                  </a:lnTo>
                  <a:lnTo>
                    <a:pt x="207442" y="84451"/>
                  </a:lnTo>
                  <a:lnTo>
                    <a:pt x="205923" y="88685"/>
                  </a:lnTo>
                  <a:lnTo>
                    <a:pt x="203956" y="92460"/>
                  </a:lnTo>
                  <a:lnTo>
                    <a:pt x="201693" y="95929"/>
                  </a:lnTo>
                  <a:lnTo>
                    <a:pt x="200185" y="99194"/>
                  </a:lnTo>
                  <a:lnTo>
                    <a:pt x="199178" y="102323"/>
                  </a:lnTo>
                  <a:lnTo>
                    <a:pt x="198508" y="105362"/>
                  </a:lnTo>
                  <a:lnTo>
                    <a:pt x="198062" y="108340"/>
                  </a:lnTo>
                  <a:lnTo>
                    <a:pt x="197764" y="111278"/>
                  </a:lnTo>
                  <a:lnTo>
                    <a:pt x="197564" y="114189"/>
                  </a:lnTo>
                  <a:lnTo>
                    <a:pt x="197432" y="117082"/>
                  </a:lnTo>
                  <a:lnTo>
                    <a:pt x="197285" y="122838"/>
                  </a:lnTo>
                  <a:lnTo>
                    <a:pt x="198198" y="124753"/>
                  </a:lnTo>
                  <a:lnTo>
                    <a:pt x="199759" y="126030"/>
                  </a:lnTo>
                  <a:lnTo>
                    <a:pt x="201752" y="126881"/>
                  </a:lnTo>
                  <a:lnTo>
                    <a:pt x="209109" y="128080"/>
                  </a:lnTo>
                  <a:lnTo>
                    <a:pt x="217321" y="128434"/>
                  </a:lnTo>
                  <a:lnTo>
                    <a:pt x="225787" y="128540"/>
                  </a:lnTo>
                  <a:lnTo>
                    <a:pt x="234018" y="126025"/>
                  </a:lnTo>
                  <a:lnTo>
                    <a:pt x="238878" y="124020"/>
                  </a:lnTo>
                  <a:lnTo>
                    <a:pt x="244025" y="121731"/>
                  </a:lnTo>
                  <a:lnTo>
                    <a:pt x="254822" y="116648"/>
                  </a:lnTo>
                  <a:lnTo>
                    <a:pt x="260369" y="113007"/>
                  </a:lnTo>
                  <a:lnTo>
                    <a:pt x="265972" y="108674"/>
                  </a:lnTo>
                  <a:lnTo>
                    <a:pt x="271613" y="103881"/>
                  </a:lnTo>
                  <a:lnTo>
                    <a:pt x="276325" y="99733"/>
                  </a:lnTo>
                  <a:lnTo>
                    <a:pt x="284101" y="92584"/>
                  </a:lnTo>
                  <a:lnTo>
                    <a:pt x="300037" y="771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162"/>
            <p:cNvSpPr/>
            <p:nvPr/>
          </p:nvSpPr>
          <p:spPr>
            <a:xfrm>
              <a:off x="8086725" y="5880735"/>
              <a:ext cx="8573" cy="8220"/>
            </a:xfrm>
            <a:custGeom>
              <a:avLst/>
              <a:gdLst/>
              <a:ahLst/>
              <a:cxnLst/>
              <a:rect l="0" t="0" r="0" b="0"/>
              <a:pathLst>
                <a:path w="8573" h="8220">
                  <a:moveTo>
                    <a:pt x="0" y="0"/>
                  </a:moveTo>
                  <a:lnTo>
                    <a:pt x="0" y="8219"/>
                  </a:lnTo>
                  <a:lnTo>
                    <a:pt x="0" y="1160"/>
                  </a:lnTo>
                  <a:lnTo>
                    <a:pt x="952" y="773"/>
                  </a:lnTo>
                  <a:lnTo>
                    <a:pt x="2539" y="516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last transformation we will investigate is called a dilation.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definition of </a:t>
            </a:r>
            <a:r>
              <a:rPr lang="en-US" dirty="0" smtClean="0"/>
              <a:t>dilation includes </a:t>
            </a:r>
            <a:r>
              <a:rPr lang="en-US" dirty="0"/>
              <a:t>the term scale factor.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scale factor n describes the size change from the </a:t>
            </a:r>
            <a:r>
              <a:rPr lang="en-US" dirty="0" smtClean="0"/>
              <a:t>original figure </a:t>
            </a:r>
            <a:r>
              <a:rPr lang="en-US" dirty="0"/>
              <a:t>to the image. </a:t>
            </a:r>
            <a:endParaRPr lang="en-US" dirty="0" smtClean="0"/>
          </a:p>
          <a:p>
            <a:r>
              <a:rPr lang="en-US" dirty="0" smtClean="0"/>
              <a:t>A scale </a:t>
            </a:r>
            <a:r>
              <a:rPr lang="en-US" dirty="0"/>
              <a:t>factor often includes the units of measure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dilation maps a figure to a similar figure. A dilation is a similarity transformation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390</Words>
  <Application>Microsoft Office PowerPoint</Application>
  <PresentationFormat>On-screen Show (4:3)</PresentationFormat>
  <Paragraphs>57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Symmetry and Dilations</vt:lpstr>
      <vt:lpstr>Objectives</vt:lpstr>
      <vt:lpstr>What is symmetry?</vt:lpstr>
      <vt:lpstr>Types of symmetry</vt:lpstr>
      <vt:lpstr>Check out the lines of symmetry</vt:lpstr>
      <vt:lpstr>Check out the lines of symmetry</vt:lpstr>
      <vt:lpstr>Check out the lines of symmetry</vt:lpstr>
      <vt:lpstr>Does these have rotational symmetry? At how many degrees?</vt:lpstr>
      <vt:lpstr>What is dilation?</vt:lpstr>
      <vt:lpstr>Find the scale factor</vt:lpstr>
      <vt:lpstr>Find the scale factor</vt:lpstr>
      <vt:lpstr>Reduction vs. enlargement</vt:lpstr>
      <vt:lpstr>Finding the image of a point</vt:lpstr>
      <vt:lpstr>Find the image of A(3, 2) under a dilation with center at the origin and scale factor 3.</vt:lpstr>
      <vt:lpstr>Find the image of DABC under a dilation centered at the origin with a scale factor of 3.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10</cp:revision>
  <dcterms:created xsi:type="dcterms:W3CDTF">2009-12-09T15:59:02Z</dcterms:created>
  <dcterms:modified xsi:type="dcterms:W3CDTF">2009-12-09T17:38:32Z</dcterms:modified>
</cp:coreProperties>
</file>